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0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1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2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3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309" r:id="rId3"/>
    <p:sldId id="265" r:id="rId4"/>
    <p:sldId id="257" r:id="rId5"/>
    <p:sldId id="308" r:id="rId6"/>
    <p:sldId id="305" r:id="rId7"/>
    <p:sldId id="314" r:id="rId8"/>
    <p:sldId id="358" r:id="rId9"/>
    <p:sldId id="337" r:id="rId10"/>
    <p:sldId id="357" r:id="rId11"/>
    <p:sldId id="364" r:id="rId12"/>
    <p:sldId id="341" r:id="rId13"/>
    <p:sldId id="349" r:id="rId14"/>
    <p:sldId id="333" r:id="rId15"/>
    <p:sldId id="350" r:id="rId16"/>
    <p:sldId id="351" r:id="rId17"/>
    <p:sldId id="362" r:id="rId18"/>
    <p:sldId id="352" r:id="rId19"/>
    <p:sldId id="343" r:id="rId20"/>
    <p:sldId id="344" r:id="rId21"/>
    <p:sldId id="353" r:id="rId22"/>
    <p:sldId id="346" r:id="rId23"/>
    <p:sldId id="347" r:id="rId24"/>
    <p:sldId id="354" r:id="rId25"/>
    <p:sldId id="363" r:id="rId26"/>
    <p:sldId id="355" r:id="rId27"/>
    <p:sldId id="342" r:id="rId28"/>
    <p:sldId id="329" r:id="rId29"/>
    <p:sldId id="356" r:id="rId30"/>
    <p:sldId id="338" r:id="rId31"/>
    <p:sldId id="361" r:id="rId32"/>
    <p:sldId id="359" r:id="rId33"/>
    <p:sldId id="360" r:id="rId34"/>
    <p:sldId id="365" r:id="rId35"/>
    <p:sldId id="328" r:id="rId36"/>
    <p:sldId id="330" r:id="rId37"/>
    <p:sldId id="331" r:id="rId38"/>
    <p:sldId id="334" r:id="rId39"/>
    <p:sldId id="335" r:id="rId40"/>
    <p:sldId id="336" r:id="rId41"/>
    <p:sldId id="340" r:id="rId42"/>
    <p:sldId id="306" r:id="rId43"/>
    <p:sldId id="307" r:id="rId44"/>
    <p:sldId id="304" r:id="rId45"/>
    <p:sldId id="264" r:id="rId46"/>
    <p:sldId id="295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493" autoAdjust="0"/>
  </p:normalViewPr>
  <p:slideViewPr>
    <p:cSldViewPr>
      <p:cViewPr>
        <p:scale>
          <a:sx n="100" d="100"/>
          <a:sy n="100" d="100"/>
        </p:scale>
        <p:origin x="96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248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DEBC96-1770-4A08-ABCF-EA18617CBC6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36C71B-B1D1-45F9-990F-62898F5AE52B}">
      <dgm:prSet phldrT="[Text]"/>
      <dgm:spPr/>
      <dgm:t>
        <a:bodyPr/>
        <a:lstStyle/>
        <a:p>
          <a:endParaRPr lang="en-US" dirty="0"/>
        </a:p>
      </dgm:t>
    </dgm:pt>
    <dgm:pt modelId="{9805B829-20CC-49EB-9A4A-A16C08DC7CB8}" type="parTrans" cxnId="{59F976F8-756A-4755-927D-FE10439C03A7}">
      <dgm:prSet/>
      <dgm:spPr/>
      <dgm:t>
        <a:bodyPr/>
        <a:lstStyle/>
        <a:p>
          <a:endParaRPr lang="en-US"/>
        </a:p>
      </dgm:t>
    </dgm:pt>
    <dgm:pt modelId="{CA9D2F7C-18E7-431A-9F26-24A5985572BA}" type="sibTrans" cxnId="{59F976F8-756A-4755-927D-FE10439C03A7}">
      <dgm:prSet/>
      <dgm:spPr/>
      <dgm:t>
        <a:bodyPr/>
        <a:lstStyle/>
        <a:p>
          <a:endParaRPr lang="en-US"/>
        </a:p>
      </dgm:t>
    </dgm:pt>
    <dgm:pt modelId="{251064BC-9B1E-4890-AD96-C5BD35232C6F}">
      <dgm:prSet phldrT="[Text]" custT="1"/>
      <dgm:spPr/>
      <dgm:t>
        <a:bodyPr/>
        <a:lstStyle/>
        <a:p>
          <a:r>
            <a:rPr lang="en-US" sz="2000" dirty="0"/>
            <a:t>Genetic Predisposition and Environmental exposure</a:t>
          </a:r>
        </a:p>
      </dgm:t>
    </dgm:pt>
    <dgm:pt modelId="{78447116-D920-47D0-A150-726C4EA2EFEF}" type="parTrans" cxnId="{0259C555-EF84-44E3-AB9B-0FE815BBB8B8}">
      <dgm:prSet/>
      <dgm:spPr/>
      <dgm:t>
        <a:bodyPr/>
        <a:lstStyle/>
        <a:p>
          <a:endParaRPr lang="en-US"/>
        </a:p>
      </dgm:t>
    </dgm:pt>
    <dgm:pt modelId="{8FC5D49C-B711-480F-950B-B16F88CC3A0C}" type="sibTrans" cxnId="{0259C555-EF84-44E3-AB9B-0FE815BBB8B8}">
      <dgm:prSet/>
      <dgm:spPr/>
      <dgm:t>
        <a:bodyPr/>
        <a:lstStyle/>
        <a:p>
          <a:endParaRPr lang="en-US"/>
        </a:p>
      </dgm:t>
    </dgm:pt>
    <dgm:pt modelId="{CC457B4B-BF12-475B-8B05-DDAEF18F4860}">
      <dgm:prSet phldrT="[Text]" custT="1"/>
      <dgm:spPr/>
      <dgm:t>
        <a:bodyPr/>
        <a:lstStyle/>
        <a:p>
          <a:r>
            <a:rPr lang="en-US" sz="2000" dirty="0"/>
            <a:t>Pre symptomatic loss of brain stem &amp; olfactory </a:t>
          </a:r>
          <a:r>
            <a:rPr lang="en-US" sz="2000" dirty="0" err="1"/>
            <a:t>neurones</a:t>
          </a:r>
          <a:endParaRPr lang="en-US" sz="2000" dirty="0"/>
        </a:p>
      </dgm:t>
    </dgm:pt>
    <dgm:pt modelId="{57E14AB8-76E9-47E5-B119-C142C8FF1DE4}" type="parTrans" cxnId="{FE9020A4-F1B8-46AA-99E8-18501A1974B8}">
      <dgm:prSet/>
      <dgm:spPr/>
      <dgm:t>
        <a:bodyPr/>
        <a:lstStyle/>
        <a:p>
          <a:endParaRPr lang="en-US"/>
        </a:p>
      </dgm:t>
    </dgm:pt>
    <dgm:pt modelId="{F03C3E2A-2A26-4854-AA0C-4DB784D8AA2E}" type="sibTrans" cxnId="{FE9020A4-F1B8-46AA-99E8-18501A1974B8}">
      <dgm:prSet/>
      <dgm:spPr/>
      <dgm:t>
        <a:bodyPr/>
        <a:lstStyle/>
        <a:p>
          <a:endParaRPr lang="en-US"/>
        </a:p>
      </dgm:t>
    </dgm:pt>
    <dgm:pt modelId="{13DB2C52-A91C-411F-848B-CD7EED314254}">
      <dgm:prSet phldrT="[Text]" custT="1"/>
      <dgm:spPr/>
      <dgm:t>
        <a:bodyPr/>
        <a:lstStyle/>
        <a:p>
          <a:r>
            <a:rPr lang="en-US" sz="2000" dirty="0"/>
            <a:t>Initiation of therapy</a:t>
          </a:r>
        </a:p>
      </dgm:t>
    </dgm:pt>
    <dgm:pt modelId="{C2720B06-5E28-48A9-9F42-9B05C08732BE}" type="parTrans" cxnId="{7C431AFA-4599-4E52-818B-75A62790225A}">
      <dgm:prSet/>
      <dgm:spPr/>
      <dgm:t>
        <a:bodyPr/>
        <a:lstStyle/>
        <a:p>
          <a:endParaRPr lang="en-US"/>
        </a:p>
      </dgm:t>
    </dgm:pt>
    <dgm:pt modelId="{50753377-7BA1-4CB9-BE2F-4171A817CF4D}" type="sibTrans" cxnId="{7C431AFA-4599-4E52-818B-75A62790225A}">
      <dgm:prSet/>
      <dgm:spPr/>
      <dgm:t>
        <a:bodyPr/>
        <a:lstStyle/>
        <a:p>
          <a:endParaRPr lang="en-US"/>
        </a:p>
      </dgm:t>
    </dgm:pt>
    <dgm:pt modelId="{6C626A9F-CFE2-4552-84FD-B09C4E778693}">
      <dgm:prSet phldrT="[Text]"/>
      <dgm:spPr/>
      <dgm:t>
        <a:bodyPr/>
        <a:lstStyle/>
        <a:p>
          <a:endParaRPr lang="en-US" dirty="0"/>
        </a:p>
      </dgm:t>
    </dgm:pt>
    <dgm:pt modelId="{915A5485-68E4-4101-AF5B-780FEE9EEA2C}" type="parTrans" cxnId="{8FB33795-188F-4481-A99D-9C1A0A3F33C1}">
      <dgm:prSet/>
      <dgm:spPr/>
      <dgm:t>
        <a:bodyPr/>
        <a:lstStyle/>
        <a:p>
          <a:endParaRPr lang="en-US"/>
        </a:p>
      </dgm:t>
    </dgm:pt>
    <dgm:pt modelId="{93368742-AF6B-40CC-9E7B-215426278C61}" type="sibTrans" cxnId="{8FB33795-188F-4481-A99D-9C1A0A3F33C1}">
      <dgm:prSet/>
      <dgm:spPr/>
      <dgm:t>
        <a:bodyPr/>
        <a:lstStyle/>
        <a:p>
          <a:endParaRPr lang="en-US"/>
        </a:p>
      </dgm:t>
    </dgm:pt>
    <dgm:pt modelId="{D63D90F9-ACE6-44EB-BCF9-55A992FABFF5}">
      <dgm:prSet phldrT="[Text]" custT="1"/>
      <dgm:spPr/>
      <dgm:t>
        <a:bodyPr/>
        <a:lstStyle/>
        <a:p>
          <a:r>
            <a:rPr lang="en-US" sz="1800" dirty="0"/>
            <a:t>“</a:t>
          </a:r>
          <a:r>
            <a:rPr lang="en-US" sz="2000" dirty="0"/>
            <a:t>Honeymoon Period”</a:t>
          </a:r>
        </a:p>
      </dgm:t>
    </dgm:pt>
    <dgm:pt modelId="{03A54622-497A-4C86-9EC5-4DEDB36A5703}" type="parTrans" cxnId="{FAAFB547-34FD-4AE2-9D59-EA57225D9ED7}">
      <dgm:prSet/>
      <dgm:spPr/>
      <dgm:t>
        <a:bodyPr/>
        <a:lstStyle/>
        <a:p>
          <a:endParaRPr lang="en-US"/>
        </a:p>
      </dgm:t>
    </dgm:pt>
    <dgm:pt modelId="{4A7FB170-8649-46B1-BE3C-588B08BE0D67}" type="sibTrans" cxnId="{FAAFB547-34FD-4AE2-9D59-EA57225D9ED7}">
      <dgm:prSet/>
      <dgm:spPr/>
      <dgm:t>
        <a:bodyPr/>
        <a:lstStyle/>
        <a:p>
          <a:endParaRPr lang="en-US"/>
        </a:p>
      </dgm:t>
    </dgm:pt>
    <dgm:pt modelId="{1747F129-61BD-4311-9EA6-1694BF78D9CA}">
      <dgm:prSet/>
      <dgm:spPr/>
      <dgm:t>
        <a:bodyPr/>
        <a:lstStyle/>
        <a:p>
          <a:endParaRPr lang="en-US"/>
        </a:p>
      </dgm:t>
    </dgm:pt>
    <dgm:pt modelId="{4F1730D5-4CC6-4240-BCA8-5A51CB1DC36D}" type="parTrans" cxnId="{67E5E315-1164-4107-8EA6-66EE418C43F8}">
      <dgm:prSet/>
      <dgm:spPr/>
      <dgm:t>
        <a:bodyPr/>
        <a:lstStyle/>
        <a:p>
          <a:endParaRPr lang="en-US"/>
        </a:p>
      </dgm:t>
    </dgm:pt>
    <dgm:pt modelId="{C2D78974-41C5-4D85-9D73-91F90630BAE8}" type="sibTrans" cxnId="{67E5E315-1164-4107-8EA6-66EE418C43F8}">
      <dgm:prSet/>
      <dgm:spPr/>
      <dgm:t>
        <a:bodyPr/>
        <a:lstStyle/>
        <a:p>
          <a:endParaRPr lang="en-US"/>
        </a:p>
      </dgm:t>
    </dgm:pt>
    <dgm:pt modelId="{0F9F10D2-DD88-448A-99DE-EBFB0AB62132}">
      <dgm:prSet custT="1"/>
      <dgm:spPr/>
      <dgm:t>
        <a:bodyPr/>
        <a:lstStyle/>
        <a:p>
          <a:r>
            <a:rPr lang="en-US" sz="2000" dirty="0"/>
            <a:t>L </a:t>
          </a:r>
          <a:r>
            <a:rPr lang="en-US" sz="2000"/>
            <a:t>dopa </a:t>
          </a:r>
          <a:r>
            <a:rPr lang="en-US" sz="2000" dirty="0"/>
            <a:t>motor complications</a:t>
          </a:r>
        </a:p>
      </dgm:t>
    </dgm:pt>
    <dgm:pt modelId="{BF19BFB9-D696-4219-8297-FDAC18AFA3F8}" type="parTrans" cxnId="{6D786154-4D5E-4FB9-9086-5C0E407AE490}">
      <dgm:prSet/>
      <dgm:spPr/>
      <dgm:t>
        <a:bodyPr/>
        <a:lstStyle/>
        <a:p>
          <a:endParaRPr lang="en-US"/>
        </a:p>
      </dgm:t>
    </dgm:pt>
    <dgm:pt modelId="{491EDE02-527E-444F-94C3-E800A9C942F4}" type="sibTrans" cxnId="{6D786154-4D5E-4FB9-9086-5C0E407AE490}">
      <dgm:prSet/>
      <dgm:spPr/>
      <dgm:t>
        <a:bodyPr/>
        <a:lstStyle/>
        <a:p>
          <a:endParaRPr lang="en-US"/>
        </a:p>
      </dgm:t>
    </dgm:pt>
    <dgm:pt modelId="{BECF6C55-A7CC-48BA-9002-8D42C9D5CBDD}">
      <dgm:prSet custT="1"/>
      <dgm:spPr/>
      <dgm:t>
        <a:bodyPr/>
        <a:lstStyle/>
        <a:p>
          <a:r>
            <a:rPr lang="en-US" sz="2000" dirty="0"/>
            <a:t>Non-DA, Non-motor complications</a:t>
          </a:r>
        </a:p>
      </dgm:t>
    </dgm:pt>
    <dgm:pt modelId="{32816293-3DA1-4F01-8CC1-5A26085DA8A0}" type="parTrans" cxnId="{09B6E810-1116-4395-BF12-9E6C89E8CC56}">
      <dgm:prSet/>
      <dgm:spPr/>
      <dgm:t>
        <a:bodyPr/>
        <a:lstStyle/>
        <a:p>
          <a:endParaRPr lang="en-US"/>
        </a:p>
      </dgm:t>
    </dgm:pt>
    <dgm:pt modelId="{2678691C-ED24-4147-A3C0-FF7B660566DD}" type="sibTrans" cxnId="{09B6E810-1116-4395-BF12-9E6C89E8CC56}">
      <dgm:prSet/>
      <dgm:spPr/>
      <dgm:t>
        <a:bodyPr/>
        <a:lstStyle/>
        <a:p>
          <a:endParaRPr lang="en-US"/>
        </a:p>
      </dgm:t>
    </dgm:pt>
    <dgm:pt modelId="{5F235A06-DD60-4C36-814E-C1568B1770F8}">
      <dgm:prSet/>
      <dgm:spPr/>
      <dgm:t>
        <a:bodyPr/>
        <a:lstStyle/>
        <a:p>
          <a:endParaRPr lang="en-US"/>
        </a:p>
      </dgm:t>
    </dgm:pt>
    <dgm:pt modelId="{D04B1E10-149E-4F55-9EEA-2F40F043CB2F}" type="parTrans" cxnId="{FD3BE44B-0438-4793-97DD-20D5D659030C}">
      <dgm:prSet/>
      <dgm:spPr/>
      <dgm:t>
        <a:bodyPr/>
        <a:lstStyle/>
        <a:p>
          <a:endParaRPr lang="en-US"/>
        </a:p>
      </dgm:t>
    </dgm:pt>
    <dgm:pt modelId="{6520E6E9-0A95-4BAF-9865-B62E4FD2611A}" type="sibTrans" cxnId="{FD3BE44B-0438-4793-97DD-20D5D659030C}">
      <dgm:prSet/>
      <dgm:spPr/>
      <dgm:t>
        <a:bodyPr/>
        <a:lstStyle/>
        <a:p>
          <a:endParaRPr lang="en-US"/>
        </a:p>
      </dgm:t>
    </dgm:pt>
    <dgm:pt modelId="{D44B2A8B-6EE8-4FA5-8490-080DFF8DEB13}">
      <dgm:prSet/>
      <dgm:spPr/>
      <dgm:t>
        <a:bodyPr/>
        <a:lstStyle/>
        <a:p>
          <a:r>
            <a:rPr lang="en-US" dirty="0"/>
            <a:t>DEATH</a:t>
          </a:r>
        </a:p>
      </dgm:t>
    </dgm:pt>
    <dgm:pt modelId="{9776F413-180C-4D9B-A5AA-5722DFDDA374}" type="parTrans" cxnId="{BC6A57AC-5009-4AA2-B13C-E8F11FB51870}">
      <dgm:prSet/>
      <dgm:spPr/>
      <dgm:t>
        <a:bodyPr/>
        <a:lstStyle/>
        <a:p>
          <a:endParaRPr lang="en-US"/>
        </a:p>
      </dgm:t>
    </dgm:pt>
    <dgm:pt modelId="{E884243D-ABFE-404B-AC3E-6FB7389ECAEF}" type="sibTrans" cxnId="{BC6A57AC-5009-4AA2-B13C-E8F11FB51870}">
      <dgm:prSet/>
      <dgm:spPr/>
      <dgm:t>
        <a:bodyPr/>
        <a:lstStyle/>
        <a:p>
          <a:endParaRPr lang="en-US"/>
        </a:p>
      </dgm:t>
    </dgm:pt>
    <dgm:pt modelId="{FE656530-CBBF-4748-9F03-A2B1E9384BF8}">
      <dgm:prSet phldrT="[Text]" custT="1"/>
      <dgm:spPr/>
      <dgm:t>
        <a:bodyPr/>
        <a:lstStyle/>
        <a:p>
          <a:r>
            <a:rPr lang="en-US" sz="2000" dirty="0"/>
            <a:t>Onset of symptoms</a:t>
          </a:r>
        </a:p>
      </dgm:t>
    </dgm:pt>
    <dgm:pt modelId="{8179124A-ADD2-4C85-9786-173322B3B7D3}" type="sibTrans" cxnId="{845C5046-B648-4106-80B5-21FAD75147BA}">
      <dgm:prSet/>
      <dgm:spPr/>
      <dgm:t>
        <a:bodyPr/>
        <a:lstStyle/>
        <a:p>
          <a:endParaRPr lang="en-US"/>
        </a:p>
      </dgm:t>
    </dgm:pt>
    <dgm:pt modelId="{5A4B767B-8728-40E4-B2E1-80FD1A708A6A}" type="parTrans" cxnId="{845C5046-B648-4106-80B5-21FAD75147BA}">
      <dgm:prSet/>
      <dgm:spPr/>
      <dgm:t>
        <a:bodyPr/>
        <a:lstStyle/>
        <a:p>
          <a:endParaRPr lang="en-US"/>
        </a:p>
      </dgm:t>
    </dgm:pt>
    <dgm:pt modelId="{E231505B-9C5D-445D-BBB9-B9143A575519}">
      <dgm:prSet phldrT="[Text]"/>
      <dgm:spPr/>
      <dgm:t>
        <a:bodyPr/>
        <a:lstStyle/>
        <a:p>
          <a:endParaRPr lang="en-US" dirty="0"/>
        </a:p>
      </dgm:t>
    </dgm:pt>
    <dgm:pt modelId="{0B401AA5-0CB3-4C3C-9AC8-2D1B5964697C}" type="sibTrans" cxnId="{50E2042B-BABA-47B3-BFAA-F8BD07B1A8BA}">
      <dgm:prSet/>
      <dgm:spPr/>
      <dgm:t>
        <a:bodyPr/>
        <a:lstStyle/>
        <a:p>
          <a:endParaRPr lang="en-US"/>
        </a:p>
      </dgm:t>
    </dgm:pt>
    <dgm:pt modelId="{93ECD741-FED9-4C3F-8DBC-824A6F56FFBD}" type="parTrans" cxnId="{50E2042B-BABA-47B3-BFAA-F8BD07B1A8BA}">
      <dgm:prSet/>
      <dgm:spPr/>
      <dgm:t>
        <a:bodyPr/>
        <a:lstStyle/>
        <a:p>
          <a:endParaRPr lang="en-US"/>
        </a:p>
      </dgm:t>
    </dgm:pt>
    <dgm:pt modelId="{A77125EF-0976-4A41-A5D3-2C8CDEC90A73}" type="pres">
      <dgm:prSet presAssocID="{92DEBC96-1770-4A08-ABCF-EA18617CBC65}" presName="linearFlow" presStyleCnt="0">
        <dgm:presLayoutVars>
          <dgm:dir/>
          <dgm:animLvl val="lvl"/>
          <dgm:resizeHandles val="exact"/>
        </dgm:presLayoutVars>
      </dgm:prSet>
      <dgm:spPr/>
    </dgm:pt>
    <dgm:pt modelId="{C433844A-06A3-4FF6-9FB1-707BCD50DA9A}" type="pres">
      <dgm:prSet presAssocID="{E336C71B-B1D1-45F9-990F-62898F5AE52B}" presName="composite" presStyleCnt="0"/>
      <dgm:spPr/>
    </dgm:pt>
    <dgm:pt modelId="{E8B4BEB0-165A-4341-9190-5C2A8E017CD3}" type="pres">
      <dgm:prSet presAssocID="{E336C71B-B1D1-45F9-990F-62898F5AE52B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27714EF4-5DA4-4DF3-B9D5-E57092305F67}" type="pres">
      <dgm:prSet presAssocID="{E336C71B-B1D1-45F9-990F-62898F5AE52B}" presName="descendantText" presStyleLbl="alignAcc1" presStyleIdx="0" presStyleCnt="5">
        <dgm:presLayoutVars>
          <dgm:bulletEnabled val="1"/>
        </dgm:presLayoutVars>
      </dgm:prSet>
      <dgm:spPr/>
    </dgm:pt>
    <dgm:pt modelId="{4BF96E0A-FE6B-4778-B3F4-61CE73A1C957}" type="pres">
      <dgm:prSet presAssocID="{CA9D2F7C-18E7-431A-9F26-24A5985572BA}" presName="sp" presStyleCnt="0"/>
      <dgm:spPr/>
    </dgm:pt>
    <dgm:pt modelId="{F08F72A2-C37A-49BA-8833-8A3A076E847B}" type="pres">
      <dgm:prSet presAssocID="{E231505B-9C5D-445D-BBB9-B9143A575519}" presName="composite" presStyleCnt="0"/>
      <dgm:spPr/>
    </dgm:pt>
    <dgm:pt modelId="{073A5D8D-94E2-4DC8-B5BA-23D3282B29D4}" type="pres">
      <dgm:prSet presAssocID="{E231505B-9C5D-445D-BBB9-B9143A575519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B1879BA1-DCB7-4A1E-B8E1-CABB7DEDB98F}" type="pres">
      <dgm:prSet presAssocID="{E231505B-9C5D-445D-BBB9-B9143A575519}" presName="descendantText" presStyleLbl="alignAcc1" presStyleIdx="1" presStyleCnt="5">
        <dgm:presLayoutVars>
          <dgm:bulletEnabled val="1"/>
        </dgm:presLayoutVars>
      </dgm:prSet>
      <dgm:spPr/>
    </dgm:pt>
    <dgm:pt modelId="{8785D1D2-58DD-48E5-B3B4-88654FB845D5}" type="pres">
      <dgm:prSet presAssocID="{0B401AA5-0CB3-4C3C-9AC8-2D1B5964697C}" presName="sp" presStyleCnt="0"/>
      <dgm:spPr/>
    </dgm:pt>
    <dgm:pt modelId="{77C660B1-E93A-475D-8D8A-4CAC393F3D67}" type="pres">
      <dgm:prSet presAssocID="{6C626A9F-CFE2-4552-84FD-B09C4E778693}" presName="composite" presStyleCnt="0"/>
      <dgm:spPr/>
    </dgm:pt>
    <dgm:pt modelId="{EF9D68AD-524E-4594-A4C6-24894D2D5786}" type="pres">
      <dgm:prSet presAssocID="{6C626A9F-CFE2-4552-84FD-B09C4E778693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1F20734E-F243-46EF-9E93-385EBC20868A}" type="pres">
      <dgm:prSet presAssocID="{6C626A9F-CFE2-4552-84FD-B09C4E778693}" presName="descendantText" presStyleLbl="alignAcc1" presStyleIdx="2" presStyleCnt="5" custLinFactNeighborX="0" custLinFactNeighborY="-1761">
        <dgm:presLayoutVars>
          <dgm:bulletEnabled val="1"/>
        </dgm:presLayoutVars>
      </dgm:prSet>
      <dgm:spPr/>
    </dgm:pt>
    <dgm:pt modelId="{C8F3E156-5A4D-4C5F-BECE-E1F431C5E08B}" type="pres">
      <dgm:prSet presAssocID="{93368742-AF6B-40CC-9E7B-215426278C61}" presName="sp" presStyleCnt="0"/>
      <dgm:spPr/>
    </dgm:pt>
    <dgm:pt modelId="{3978F47D-CD51-488A-8A5D-3A1D495F4807}" type="pres">
      <dgm:prSet presAssocID="{1747F129-61BD-4311-9EA6-1694BF78D9CA}" presName="composite" presStyleCnt="0"/>
      <dgm:spPr/>
    </dgm:pt>
    <dgm:pt modelId="{1DC6ACE6-00F3-4D20-96B9-0CF26E07DA5D}" type="pres">
      <dgm:prSet presAssocID="{1747F129-61BD-4311-9EA6-1694BF78D9CA}" presName="parentText" presStyleLbl="alignNode1" presStyleIdx="3" presStyleCnt="5" custLinFactNeighborX="0" custLinFactNeighborY="-488">
        <dgm:presLayoutVars>
          <dgm:chMax val="1"/>
          <dgm:bulletEnabled val="1"/>
        </dgm:presLayoutVars>
      </dgm:prSet>
      <dgm:spPr/>
    </dgm:pt>
    <dgm:pt modelId="{BB7AE386-E8BC-4547-BABF-722CD8F18D76}" type="pres">
      <dgm:prSet presAssocID="{1747F129-61BD-4311-9EA6-1694BF78D9CA}" presName="descendantText" presStyleLbl="alignAcc1" presStyleIdx="3" presStyleCnt="5">
        <dgm:presLayoutVars>
          <dgm:bulletEnabled val="1"/>
        </dgm:presLayoutVars>
      </dgm:prSet>
      <dgm:spPr/>
    </dgm:pt>
    <dgm:pt modelId="{87469E9A-6051-42AB-B118-B6A0DC8AA8C1}" type="pres">
      <dgm:prSet presAssocID="{C2D78974-41C5-4D85-9D73-91F90630BAE8}" presName="sp" presStyleCnt="0"/>
      <dgm:spPr/>
    </dgm:pt>
    <dgm:pt modelId="{C827CF8A-26D5-4948-B4F2-EE5BDAA3C6BD}" type="pres">
      <dgm:prSet presAssocID="{5F235A06-DD60-4C36-814E-C1568B1770F8}" presName="composite" presStyleCnt="0"/>
      <dgm:spPr/>
    </dgm:pt>
    <dgm:pt modelId="{70A76570-1586-4A42-846C-8E71C7BA693A}" type="pres">
      <dgm:prSet presAssocID="{5F235A06-DD60-4C36-814E-C1568B1770F8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0FCC0617-685F-4F68-8B93-F8B603666B98}" type="pres">
      <dgm:prSet presAssocID="{5F235A06-DD60-4C36-814E-C1568B1770F8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89352202-7927-4B4A-BC75-8BF9753DE36A}" type="presOf" srcId="{0F9F10D2-DD88-448A-99DE-EBFB0AB62132}" destId="{BB7AE386-E8BC-4547-BABF-722CD8F18D76}" srcOrd="0" destOrd="0" presId="urn:microsoft.com/office/officeart/2005/8/layout/chevron2"/>
    <dgm:cxn modelId="{E7338B0A-7828-42DA-9B83-518B6FBEB862}" type="presOf" srcId="{5F235A06-DD60-4C36-814E-C1568B1770F8}" destId="{70A76570-1586-4A42-846C-8E71C7BA693A}" srcOrd="0" destOrd="0" presId="urn:microsoft.com/office/officeart/2005/8/layout/chevron2"/>
    <dgm:cxn modelId="{09B6E810-1116-4395-BF12-9E6C89E8CC56}" srcId="{1747F129-61BD-4311-9EA6-1694BF78D9CA}" destId="{BECF6C55-A7CC-48BA-9002-8D42C9D5CBDD}" srcOrd="1" destOrd="0" parTransId="{32816293-3DA1-4F01-8CC1-5A26085DA8A0}" sibTransId="{2678691C-ED24-4147-A3C0-FF7B660566DD}"/>
    <dgm:cxn modelId="{C200A314-B561-4953-BE12-152D8338883E}" type="presOf" srcId="{FE656530-CBBF-4748-9F03-A2B1E9384BF8}" destId="{B1879BA1-DCB7-4A1E-B8E1-CABB7DEDB98F}" srcOrd="0" destOrd="0" presId="urn:microsoft.com/office/officeart/2005/8/layout/chevron2"/>
    <dgm:cxn modelId="{67E5E315-1164-4107-8EA6-66EE418C43F8}" srcId="{92DEBC96-1770-4A08-ABCF-EA18617CBC65}" destId="{1747F129-61BD-4311-9EA6-1694BF78D9CA}" srcOrd="3" destOrd="0" parTransId="{4F1730D5-4CC6-4240-BCA8-5A51CB1DC36D}" sibTransId="{C2D78974-41C5-4D85-9D73-91F90630BAE8}"/>
    <dgm:cxn modelId="{8403421F-EDF1-4B90-BFEF-06C87F62A0B7}" type="presOf" srcId="{E231505B-9C5D-445D-BBB9-B9143A575519}" destId="{073A5D8D-94E2-4DC8-B5BA-23D3282B29D4}" srcOrd="0" destOrd="0" presId="urn:microsoft.com/office/officeart/2005/8/layout/chevron2"/>
    <dgm:cxn modelId="{50E2042B-BABA-47B3-BFAA-F8BD07B1A8BA}" srcId="{92DEBC96-1770-4A08-ABCF-EA18617CBC65}" destId="{E231505B-9C5D-445D-BBB9-B9143A575519}" srcOrd="1" destOrd="0" parTransId="{93ECD741-FED9-4C3F-8DBC-824A6F56FFBD}" sibTransId="{0B401AA5-0CB3-4C3C-9AC8-2D1B5964697C}"/>
    <dgm:cxn modelId="{7143543C-EAD1-4461-85A2-3E2192C9BBB8}" type="presOf" srcId="{6C626A9F-CFE2-4552-84FD-B09C4E778693}" destId="{EF9D68AD-524E-4594-A4C6-24894D2D5786}" srcOrd="0" destOrd="0" presId="urn:microsoft.com/office/officeart/2005/8/layout/chevron2"/>
    <dgm:cxn modelId="{01456C3F-96B4-4EFE-B841-6A50E778757B}" type="presOf" srcId="{D63D90F9-ACE6-44EB-BCF9-55A992FABFF5}" destId="{1F20734E-F243-46EF-9E93-385EBC20868A}" srcOrd="0" destOrd="0" presId="urn:microsoft.com/office/officeart/2005/8/layout/chevron2"/>
    <dgm:cxn modelId="{845C5046-B648-4106-80B5-21FAD75147BA}" srcId="{E231505B-9C5D-445D-BBB9-B9143A575519}" destId="{FE656530-CBBF-4748-9F03-A2B1E9384BF8}" srcOrd="0" destOrd="0" parTransId="{5A4B767B-8728-40E4-B2E1-80FD1A708A6A}" sibTransId="{8179124A-ADD2-4C85-9786-173322B3B7D3}"/>
    <dgm:cxn modelId="{BCEF6846-8A80-4870-B293-DD5168280671}" type="presOf" srcId="{13DB2C52-A91C-411F-848B-CD7EED314254}" destId="{B1879BA1-DCB7-4A1E-B8E1-CABB7DEDB98F}" srcOrd="0" destOrd="1" presId="urn:microsoft.com/office/officeart/2005/8/layout/chevron2"/>
    <dgm:cxn modelId="{FAAFB547-34FD-4AE2-9D59-EA57225D9ED7}" srcId="{6C626A9F-CFE2-4552-84FD-B09C4E778693}" destId="{D63D90F9-ACE6-44EB-BCF9-55A992FABFF5}" srcOrd="0" destOrd="0" parTransId="{03A54622-497A-4C86-9EC5-4DEDB36A5703}" sibTransId="{4A7FB170-8649-46B1-BE3C-588B08BE0D67}"/>
    <dgm:cxn modelId="{FD3BE44B-0438-4793-97DD-20D5D659030C}" srcId="{92DEBC96-1770-4A08-ABCF-EA18617CBC65}" destId="{5F235A06-DD60-4C36-814E-C1568B1770F8}" srcOrd="4" destOrd="0" parTransId="{D04B1E10-149E-4F55-9EEA-2F40F043CB2F}" sibTransId="{6520E6E9-0A95-4BAF-9865-B62E4FD2611A}"/>
    <dgm:cxn modelId="{95576E4E-3D44-43DF-8F7E-7591385C5AB9}" type="presOf" srcId="{1747F129-61BD-4311-9EA6-1694BF78D9CA}" destId="{1DC6ACE6-00F3-4D20-96B9-0CF26E07DA5D}" srcOrd="0" destOrd="0" presId="urn:microsoft.com/office/officeart/2005/8/layout/chevron2"/>
    <dgm:cxn modelId="{6D786154-4D5E-4FB9-9086-5C0E407AE490}" srcId="{1747F129-61BD-4311-9EA6-1694BF78D9CA}" destId="{0F9F10D2-DD88-448A-99DE-EBFB0AB62132}" srcOrd="0" destOrd="0" parTransId="{BF19BFB9-D696-4219-8297-FDAC18AFA3F8}" sibTransId="{491EDE02-527E-444F-94C3-E800A9C942F4}"/>
    <dgm:cxn modelId="{0259C555-EF84-44E3-AB9B-0FE815BBB8B8}" srcId="{E336C71B-B1D1-45F9-990F-62898F5AE52B}" destId="{251064BC-9B1E-4890-AD96-C5BD35232C6F}" srcOrd="0" destOrd="0" parTransId="{78447116-D920-47D0-A150-726C4EA2EFEF}" sibTransId="{8FC5D49C-B711-480F-950B-B16F88CC3A0C}"/>
    <dgm:cxn modelId="{ED03A786-AD99-432E-AF63-B26C93183F57}" type="presOf" srcId="{E336C71B-B1D1-45F9-990F-62898F5AE52B}" destId="{E8B4BEB0-165A-4341-9190-5C2A8E017CD3}" srcOrd="0" destOrd="0" presId="urn:microsoft.com/office/officeart/2005/8/layout/chevron2"/>
    <dgm:cxn modelId="{8FB33795-188F-4481-A99D-9C1A0A3F33C1}" srcId="{92DEBC96-1770-4A08-ABCF-EA18617CBC65}" destId="{6C626A9F-CFE2-4552-84FD-B09C4E778693}" srcOrd="2" destOrd="0" parTransId="{915A5485-68E4-4101-AF5B-780FEE9EEA2C}" sibTransId="{93368742-AF6B-40CC-9E7B-215426278C61}"/>
    <dgm:cxn modelId="{0690BE9A-4E7A-47AA-BA93-52C0815DCAD4}" type="presOf" srcId="{BECF6C55-A7CC-48BA-9002-8D42C9D5CBDD}" destId="{BB7AE386-E8BC-4547-BABF-722CD8F18D76}" srcOrd="0" destOrd="1" presId="urn:microsoft.com/office/officeart/2005/8/layout/chevron2"/>
    <dgm:cxn modelId="{FE9020A4-F1B8-46AA-99E8-18501A1974B8}" srcId="{E336C71B-B1D1-45F9-990F-62898F5AE52B}" destId="{CC457B4B-BF12-475B-8B05-DDAEF18F4860}" srcOrd="1" destOrd="0" parTransId="{57E14AB8-76E9-47E5-B119-C142C8FF1DE4}" sibTransId="{F03C3E2A-2A26-4854-AA0C-4DB784D8AA2E}"/>
    <dgm:cxn modelId="{BC6A57AC-5009-4AA2-B13C-E8F11FB51870}" srcId="{5F235A06-DD60-4C36-814E-C1568B1770F8}" destId="{D44B2A8B-6EE8-4FA5-8490-080DFF8DEB13}" srcOrd="0" destOrd="0" parTransId="{9776F413-180C-4D9B-A5AA-5722DFDDA374}" sibTransId="{E884243D-ABFE-404B-AC3E-6FB7389ECAEF}"/>
    <dgm:cxn modelId="{22388CB0-7020-4F47-B63C-3EF1C391BD53}" type="presOf" srcId="{92DEBC96-1770-4A08-ABCF-EA18617CBC65}" destId="{A77125EF-0976-4A41-A5D3-2C8CDEC90A73}" srcOrd="0" destOrd="0" presId="urn:microsoft.com/office/officeart/2005/8/layout/chevron2"/>
    <dgm:cxn modelId="{4A152AB2-BB1E-45BC-8B71-4B69D9A86A66}" type="presOf" srcId="{D44B2A8B-6EE8-4FA5-8490-080DFF8DEB13}" destId="{0FCC0617-685F-4F68-8B93-F8B603666B98}" srcOrd="0" destOrd="0" presId="urn:microsoft.com/office/officeart/2005/8/layout/chevron2"/>
    <dgm:cxn modelId="{79D3F9D4-889C-4A44-BA36-E85E0F11C0FE}" type="presOf" srcId="{251064BC-9B1E-4890-AD96-C5BD35232C6F}" destId="{27714EF4-5DA4-4DF3-B9D5-E57092305F67}" srcOrd="0" destOrd="0" presId="urn:microsoft.com/office/officeart/2005/8/layout/chevron2"/>
    <dgm:cxn modelId="{24CD46F4-01E2-4AB1-B2C6-9644B00A2647}" type="presOf" srcId="{CC457B4B-BF12-475B-8B05-DDAEF18F4860}" destId="{27714EF4-5DA4-4DF3-B9D5-E57092305F67}" srcOrd="0" destOrd="1" presId="urn:microsoft.com/office/officeart/2005/8/layout/chevron2"/>
    <dgm:cxn modelId="{59F976F8-756A-4755-927D-FE10439C03A7}" srcId="{92DEBC96-1770-4A08-ABCF-EA18617CBC65}" destId="{E336C71B-B1D1-45F9-990F-62898F5AE52B}" srcOrd="0" destOrd="0" parTransId="{9805B829-20CC-49EB-9A4A-A16C08DC7CB8}" sibTransId="{CA9D2F7C-18E7-431A-9F26-24A5985572BA}"/>
    <dgm:cxn modelId="{7C431AFA-4599-4E52-818B-75A62790225A}" srcId="{E231505B-9C5D-445D-BBB9-B9143A575519}" destId="{13DB2C52-A91C-411F-848B-CD7EED314254}" srcOrd="1" destOrd="0" parTransId="{C2720B06-5E28-48A9-9F42-9B05C08732BE}" sibTransId="{50753377-7BA1-4CB9-BE2F-4171A817CF4D}"/>
    <dgm:cxn modelId="{0CF2C1B9-CF27-4E45-AA8A-7C31C1511098}" type="presParOf" srcId="{A77125EF-0976-4A41-A5D3-2C8CDEC90A73}" destId="{C433844A-06A3-4FF6-9FB1-707BCD50DA9A}" srcOrd="0" destOrd="0" presId="urn:microsoft.com/office/officeart/2005/8/layout/chevron2"/>
    <dgm:cxn modelId="{93FF73CA-32BD-4A69-AE27-99741032BF04}" type="presParOf" srcId="{C433844A-06A3-4FF6-9FB1-707BCD50DA9A}" destId="{E8B4BEB0-165A-4341-9190-5C2A8E017CD3}" srcOrd="0" destOrd="0" presId="urn:microsoft.com/office/officeart/2005/8/layout/chevron2"/>
    <dgm:cxn modelId="{E403F73B-B9D2-458A-B6E7-CD2CD9910E8A}" type="presParOf" srcId="{C433844A-06A3-4FF6-9FB1-707BCD50DA9A}" destId="{27714EF4-5DA4-4DF3-B9D5-E57092305F67}" srcOrd="1" destOrd="0" presId="urn:microsoft.com/office/officeart/2005/8/layout/chevron2"/>
    <dgm:cxn modelId="{CAE7FA7C-C0FD-43A9-AB2F-CABA1587B6BB}" type="presParOf" srcId="{A77125EF-0976-4A41-A5D3-2C8CDEC90A73}" destId="{4BF96E0A-FE6B-4778-B3F4-61CE73A1C957}" srcOrd="1" destOrd="0" presId="urn:microsoft.com/office/officeart/2005/8/layout/chevron2"/>
    <dgm:cxn modelId="{A85E6240-E873-49FE-89C8-9079D194FD0A}" type="presParOf" srcId="{A77125EF-0976-4A41-A5D3-2C8CDEC90A73}" destId="{F08F72A2-C37A-49BA-8833-8A3A076E847B}" srcOrd="2" destOrd="0" presId="urn:microsoft.com/office/officeart/2005/8/layout/chevron2"/>
    <dgm:cxn modelId="{436B9C50-A900-4585-A5C6-AE7DD9FC9730}" type="presParOf" srcId="{F08F72A2-C37A-49BA-8833-8A3A076E847B}" destId="{073A5D8D-94E2-4DC8-B5BA-23D3282B29D4}" srcOrd="0" destOrd="0" presId="urn:microsoft.com/office/officeart/2005/8/layout/chevron2"/>
    <dgm:cxn modelId="{B606EE3C-DB39-4B51-BF26-6943C5C561ED}" type="presParOf" srcId="{F08F72A2-C37A-49BA-8833-8A3A076E847B}" destId="{B1879BA1-DCB7-4A1E-B8E1-CABB7DEDB98F}" srcOrd="1" destOrd="0" presId="urn:microsoft.com/office/officeart/2005/8/layout/chevron2"/>
    <dgm:cxn modelId="{CBAC30FA-E356-4B9F-A666-51513ACF2F85}" type="presParOf" srcId="{A77125EF-0976-4A41-A5D3-2C8CDEC90A73}" destId="{8785D1D2-58DD-48E5-B3B4-88654FB845D5}" srcOrd="3" destOrd="0" presId="urn:microsoft.com/office/officeart/2005/8/layout/chevron2"/>
    <dgm:cxn modelId="{7DAB349E-64DE-4727-94F5-1B1270707434}" type="presParOf" srcId="{A77125EF-0976-4A41-A5D3-2C8CDEC90A73}" destId="{77C660B1-E93A-475D-8D8A-4CAC393F3D67}" srcOrd="4" destOrd="0" presId="urn:microsoft.com/office/officeart/2005/8/layout/chevron2"/>
    <dgm:cxn modelId="{627D823C-5581-4C5B-9B9C-C58939766A9C}" type="presParOf" srcId="{77C660B1-E93A-475D-8D8A-4CAC393F3D67}" destId="{EF9D68AD-524E-4594-A4C6-24894D2D5786}" srcOrd="0" destOrd="0" presId="urn:microsoft.com/office/officeart/2005/8/layout/chevron2"/>
    <dgm:cxn modelId="{5E1C65B5-363A-457A-B7D0-2B88E26B290E}" type="presParOf" srcId="{77C660B1-E93A-475D-8D8A-4CAC393F3D67}" destId="{1F20734E-F243-46EF-9E93-385EBC20868A}" srcOrd="1" destOrd="0" presId="urn:microsoft.com/office/officeart/2005/8/layout/chevron2"/>
    <dgm:cxn modelId="{BFD925F8-F6E9-4C44-A40B-6A4A6C1C14F4}" type="presParOf" srcId="{A77125EF-0976-4A41-A5D3-2C8CDEC90A73}" destId="{C8F3E156-5A4D-4C5F-BECE-E1F431C5E08B}" srcOrd="5" destOrd="0" presId="urn:microsoft.com/office/officeart/2005/8/layout/chevron2"/>
    <dgm:cxn modelId="{8D8E6427-4AA9-4A59-8C0B-BD05CAD7429C}" type="presParOf" srcId="{A77125EF-0976-4A41-A5D3-2C8CDEC90A73}" destId="{3978F47D-CD51-488A-8A5D-3A1D495F4807}" srcOrd="6" destOrd="0" presId="urn:microsoft.com/office/officeart/2005/8/layout/chevron2"/>
    <dgm:cxn modelId="{AF2731BE-6D41-4794-AA37-984252696414}" type="presParOf" srcId="{3978F47D-CD51-488A-8A5D-3A1D495F4807}" destId="{1DC6ACE6-00F3-4D20-96B9-0CF26E07DA5D}" srcOrd="0" destOrd="0" presId="urn:microsoft.com/office/officeart/2005/8/layout/chevron2"/>
    <dgm:cxn modelId="{08D176E9-6E90-4942-BC81-AB5C66068FA1}" type="presParOf" srcId="{3978F47D-CD51-488A-8A5D-3A1D495F4807}" destId="{BB7AE386-E8BC-4547-BABF-722CD8F18D76}" srcOrd="1" destOrd="0" presId="urn:microsoft.com/office/officeart/2005/8/layout/chevron2"/>
    <dgm:cxn modelId="{004691F9-76DE-4E63-B744-59647B156AEE}" type="presParOf" srcId="{A77125EF-0976-4A41-A5D3-2C8CDEC90A73}" destId="{87469E9A-6051-42AB-B118-B6A0DC8AA8C1}" srcOrd="7" destOrd="0" presId="urn:microsoft.com/office/officeart/2005/8/layout/chevron2"/>
    <dgm:cxn modelId="{7E23A7AE-6879-4913-9638-5406D6043402}" type="presParOf" srcId="{A77125EF-0976-4A41-A5D3-2C8CDEC90A73}" destId="{C827CF8A-26D5-4948-B4F2-EE5BDAA3C6BD}" srcOrd="8" destOrd="0" presId="urn:microsoft.com/office/officeart/2005/8/layout/chevron2"/>
    <dgm:cxn modelId="{4F635F94-6F2B-4253-B780-4B09B78A5790}" type="presParOf" srcId="{C827CF8A-26D5-4948-B4F2-EE5BDAA3C6BD}" destId="{70A76570-1586-4A42-846C-8E71C7BA693A}" srcOrd="0" destOrd="0" presId="urn:microsoft.com/office/officeart/2005/8/layout/chevron2"/>
    <dgm:cxn modelId="{A9F05238-4B1F-4CC8-8E97-F3AA73D0A860}" type="presParOf" srcId="{C827CF8A-26D5-4948-B4F2-EE5BDAA3C6BD}" destId="{0FCC0617-685F-4F68-8B93-F8B603666B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E395C1C-A699-AA43-84DB-E27DDA0ED73A}" type="doc">
      <dgm:prSet loTypeId="urn:microsoft.com/office/officeart/2005/8/layout/radial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F19474-7BE6-1C47-BBF9-00AD14008953}">
      <dgm:prSet phldrT="[Text]"/>
      <dgm:spPr/>
      <dgm:t>
        <a:bodyPr/>
        <a:lstStyle/>
        <a:p>
          <a:r>
            <a:rPr lang="en-US" dirty="0"/>
            <a:t>PD</a:t>
          </a:r>
        </a:p>
        <a:p>
          <a:r>
            <a:rPr lang="en-US" dirty="0"/>
            <a:t>Patient</a:t>
          </a:r>
        </a:p>
      </dgm:t>
    </dgm:pt>
    <dgm:pt modelId="{DA835C6C-319C-704D-87B8-706B78EF1934}" type="parTrans" cxnId="{FB2D5B9E-A418-0F42-9AC3-141E8288788F}">
      <dgm:prSet/>
      <dgm:spPr/>
      <dgm:t>
        <a:bodyPr/>
        <a:lstStyle/>
        <a:p>
          <a:endParaRPr lang="en-US"/>
        </a:p>
      </dgm:t>
    </dgm:pt>
    <dgm:pt modelId="{A2BA3C6A-0946-4A42-9706-3A2ACCC01BA8}" type="sibTrans" cxnId="{FB2D5B9E-A418-0F42-9AC3-141E8288788F}">
      <dgm:prSet/>
      <dgm:spPr/>
      <dgm:t>
        <a:bodyPr/>
        <a:lstStyle/>
        <a:p>
          <a:endParaRPr lang="en-US"/>
        </a:p>
      </dgm:t>
    </dgm:pt>
    <dgm:pt modelId="{76B3C6A2-B31A-974E-AEE8-D061B8FC8A6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Physiotherapy</a:t>
          </a:r>
        </a:p>
      </dgm:t>
    </dgm:pt>
    <dgm:pt modelId="{895FC0CE-63FE-9742-9D2D-0D3FB982223A}" type="parTrans" cxnId="{F687BBC0-CE23-9E4B-A269-743461A5AABE}">
      <dgm:prSet/>
      <dgm:spPr/>
      <dgm:t>
        <a:bodyPr/>
        <a:lstStyle/>
        <a:p>
          <a:endParaRPr lang="en-US"/>
        </a:p>
      </dgm:t>
    </dgm:pt>
    <dgm:pt modelId="{DDEA31D4-B107-7B40-894B-5D1D6ED95BE3}" type="sibTrans" cxnId="{F687BBC0-CE23-9E4B-A269-743461A5AABE}">
      <dgm:prSet/>
      <dgm:spPr/>
      <dgm:t>
        <a:bodyPr/>
        <a:lstStyle/>
        <a:p>
          <a:endParaRPr lang="en-US"/>
        </a:p>
      </dgm:t>
    </dgm:pt>
    <dgm:pt modelId="{6850250B-C412-474F-A6C9-21B2372DA330}">
      <dgm:prSet custT="1"/>
      <dgm:spPr>
        <a:solidFill>
          <a:schemeClr val="accent1"/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Neurologist/Geriatrician</a:t>
          </a:r>
        </a:p>
      </dgm:t>
    </dgm:pt>
    <dgm:pt modelId="{F660A647-8074-5B4A-A567-FE0EB3714E4A}" type="parTrans" cxnId="{D9297F3A-A118-954E-9B07-E238A88BEA43}">
      <dgm:prSet/>
      <dgm:spPr/>
      <dgm:t>
        <a:bodyPr/>
        <a:lstStyle/>
        <a:p>
          <a:endParaRPr lang="en-US"/>
        </a:p>
      </dgm:t>
    </dgm:pt>
    <dgm:pt modelId="{92DAEC1E-040F-EC49-ABC8-6390560D3E86}" type="sibTrans" cxnId="{D9297F3A-A118-954E-9B07-E238A88BEA43}">
      <dgm:prSet/>
      <dgm:spPr/>
      <dgm:t>
        <a:bodyPr/>
        <a:lstStyle/>
        <a:p>
          <a:endParaRPr lang="en-US"/>
        </a:p>
      </dgm:t>
    </dgm:pt>
    <dgm:pt modelId="{9E9161D5-D75B-9048-877A-8EE15E7B7404}">
      <dgm:prSet custT="1"/>
      <dgm:spPr>
        <a:solidFill>
          <a:schemeClr val="accent1"/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Psychiatrist</a:t>
          </a:r>
          <a:r>
            <a:rPr lang="en-US" sz="1400" b="1" dirty="0">
              <a:solidFill>
                <a:schemeClr val="bg1"/>
              </a:solidFill>
            </a:rPr>
            <a:t> </a:t>
          </a:r>
        </a:p>
      </dgm:t>
    </dgm:pt>
    <dgm:pt modelId="{6D640B7C-9F3F-9847-9B0C-DEAF227626CA}" type="parTrans" cxnId="{126E0393-E4E4-8A4B-9D78-757970DD177D}">
      <dgm:prSet/>
      <dgm:spPr/>
      <dgm:t>
        <a:bodyPr/>
        <a:lstStyle/>
        <a:p>
          <a:endParaRPr lang="en-US"/>
        </a:p>
      </dgm:t>
    </dgm:pt>
    <dgm:pt modelId="{D51BCAE4-502C-6C42-B666-484C42F5B205}" type="sibTrans" cxnId="{126E0393-E4E4-8A4B-9D78-757970DD177D}">
      <dgm:prSet/>
      <dgm:spPr/>
      <dgm:t>
        <a:bodyPr/>
        <a:lstStyle/>
        <a:p>
          <a:endParaRPr lang="en-US"/>
        </a:p>
      </dgm:t>
    </dgm:pt>
    <dgm:pt modelId="{6CFD0D3C-194E-DA46-8BA4-CF13B5CB0A2A}" type="pres">
      <dgm:prSet presAssocID="{1E395C1C-A699-AA43-84DB-E27DDA0ED73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1BABBA-304F-0248-B3A0-466D33CE86E8}" type="pres">
      <dgm:prSet presAssocID="{32F19474-7BE6-1C47-BBF9-00AD14008953}" presName="centerShape" presStyleLbl="node0" presStyleIdx="0" presStyleCnt="1"/>
      <dgm:spPr/>
    </dgm:pt>
    <dgm:pt modelId="{A8D1F2CA-325E-504D-97BE-D0556D06816E}" type="pres">
      <dgm:prSet presAssocID="{6850250B-C412-474F-A6C9-21B2372DA330}" presName="node" presStyleLbl="node1" presStyleIdx="0" presStyleCnt="3" custScaleX="128224">
        <dgm:presLayoutVars>
          <dgm:bulletEnabled val="1"/>
        </dgm:presLayoutVars>
      </dgm:prSet>
      <dgm:spPr/>
    </dgm:pt>
    <dgm:pt modelId="{D3939263-F58F-8946-9E2F-EF12FBED972D}" type="pres">
      <dgm:prSet presAssocID="{6850250B-C412-474F-A6C9-21B2372DA330}" presName="dummy" presStyleCnt="0"/>
      <dgm:spPr/>
    </dgm:pt>
    <dgm:pt modelId="{B94583C3-5E30-0A48-88D8-D7362358EC9D}" type="pres">
      <dgm:prSet presAssocID="{92DAEC1E-040F-EC49-ABC8-6390560D3E86}" presName="sibTrans" presStyleLbl="sibTrans2D1" presStyleIdx="0" presStyleCnt="3"/>
      <dgm:spPr/>
    </dgm:pt>
    <dgm:pt modelId="{863939EA-F8AE-484C-A1D4-7F2465AFD518}" type="pres">
      <dgm:prSet presAssocID="{9E9161D5-D75B-9048-877A-8EE15E7B7404}" presName="node" presStyleLbl="node1" presStyleIdx="1" presStyleCnt="3" custScaleX="125956" custScaleY="120659">
        <dgm:presLayoutVars>
          <dgm:bulletEnabled val="1"/>
        </dgm:presLayoutVars>
      </dgm:prSet>
      <dgm:spPr/>
    </dgm:pt>
    <dgm:pt modelId="{EDC8B270-D013-C841-B7D9-DC86184F9B55}" type="pres">
      <dgm:prSet presAssocID="{9E9161D5-D75B-9048-877A-8EE15E7B7404}" presName="dummy" presStyleCnt="0"/>
      <dgm:spPr/>
    </dgm:pt>
    <dgm:pt modelId="{C2C5A5EB-E600-434E-ABAC-1B155D8C1512}" type="pres">
      <dgm:prSet presAssocID="{D51BCAE4-502C-6C42-B666-484C42F5B205}" presName="sibTrans" presStyleLbl="sibTrans2D1" presStyleIdx="1" presStyleCnt="3"/>
      <dgm:spPr/>
    </dgm:pt>
    <dgm:pt modelId="{BB4D5DE5-415A-F24B-8116-572E29A9132B}" type="pres">
      <dgm:prSet presAssocID="{76B3C6A2-B31A-974E-AEE8-D061B8FC8A6A}" presName="node" presStyleLbl="node1" presStyleIdx="2" presStyleCnt="3" custScaleX="133090" custScaleY="134254">
        <dgm:presLayoutVars>
          <dgm:bulletEnabled val="1"/>
        </dgm:presLayoutVars>
      </dgm:prSet>
      <dgm:spPr/>
    </dgm:pt>
    <dgm:pt modelId="{FFB1BFF2-BFD9-E24E-B0EC-B447EBAD96D4}" type="pres">
      <dgm:prSet presAssocID="{76B3C6A2-B31A-974E-AEE8-D061B8FC8A6A}" presName="dummy" presStyleCnt="0"/>
      <dgm:spPr/>
    </dgm:pt>
    <dgm:pt modelId="{2A16FC0D-E547-2A42-B50C-AAC01C032EB3}" type="pres">
      <dgm:prSet presAssocID="{DDEA31D4-B107-7B40-894B-5D1D6ED95BE3}" presName="sibTrans" presStyleLbl="sibTrans2D1" presStyleIdx="2" presStyleCnt="3"/>
      <dgm:spPr/>
    </dgm:pt>
  </dgm:ptLst>
  <dgm:cxnLst>
    <dgm:cxn modelId="{E14C3326-1F9E-324A-8FC2-F1DC99D075E6}" type="presOf" srcId="{DDEA31D4-B107-7B40-894B-5D1D6ED95BE3}" destId="{2A16FC0D-E547-2A42-B50C-AAC01C032EB3}" srcOrd="0" destOrd="0" presId="urn:microsoft.com/office/officeart/2005/8/layout/radial6"/>
    <dgm:cxn modelId="{D25D8527-DA2F-5549-AB29-242258AD25B0}" type="presOf" srcId="{D51BCAE4-502C-6C42-B666-484C42F5B205}" destId="{C2C5A5EB-E600-434E-ABAC-1B155D8C1512}" srcOrd="0" destOrd="0" presId="urn:microsoft.com/office/officeart/2005/8/layout/radial6"/>
    <dgm:cxn modelId="{D9297F3A-A118-954E-9B07-E238A88BEA43}" srcId="{32F19474-7BE6-1C47-BBF9-00AD14008953}" destId="{6850250B-C412-474F-A6C9-21B2372DA330}" srcOrd="0" destOrd="0" parTransId="{F660A647-8074-5B4A-A567-FE0EB3714E4A}" sibTransId="{92DAEC1E-040F-EC49-ABC8-6390560D3E86}"/>
    <dgm:cxn modelId="{1BDD3746-26D9-3E40-8701-D8DA0A36A7B3}" type="presOf" srcId="{1E395C1C-A699-AA43-84DB-E27DDA0ED73A}" destId="{6CFD0D3C-194E-DA46-8BA4-CF13B5CB0A2A}" srcOrd="0" destOrd="0" presId="urn:microsoft.com/office/officeart/2005/8/layout/radial6"/>
    <dgm:cxn modelId="{126E0393-E4E4-8A4B-9D78-757970DD177D}" srcId="{32F19474-7BE6-1C47-BBF9-00AD14008953}" destId="{9E9161D5-D75B-9048-877A-8EE15E7B7404}" srcOrd="1" destOrd="0" parTransId="{6D640B7C-9F3F-9847-9B0C-DEAF227626CA}" sibTransId="{D51BCAE4-502C-6C42-B666-484C42F5B205}"/>
    <dgm:cxn modelId="{FB2D5B9E-A418-0F42-9AC3-141E8288788F}" srcId="{1E395C1C-A699-AA43-84DB-E27DDA0ED73A}" destId="{32F19474-7BE6-1C47-BBF9-00AD14008953}" srcOrd="0" destOrd="0" parTransId="{DA835C6C-319C-704D-87B8-706B78EF1934}" sibTransId="{A2BA3C6A-0946-4A42-9706-3A2ACCC01BA8}"/>
    <dgm:cxn modelId="{AD92FCA8-E034-1F47-95FF-AA207868CE6F}" type="presOf" srcId="{9E9161D5-D75B-9048-877A-8EE15E7B7404}" destId="{863939EA-F8AE-484C-A1D4-7F2465AFD518}" srcOrd="0" destOrd="0" presId="urn:microsoft.com/office/officeart/2005/8/layout/radial6"/>
    <dgm:cxn modelId="{4EF83EAB-493F-7A44-AC07-BEA9185132B8}" type="presOf" srcId="{6850250B-C412-474F-A6C9-21B2372DA330}" destId="{A8D1F2CA-325E-504D-97BE-D0556D06816E}" srcOrd="0" destOrd="0" presId="urn:microsoft.com/office/officeart/2005/8/layout/radial6"/>
    <dgm:cxn modelId="{A169E3B8-3DED-1B41-93DA-05DC2DCEB913}" type="presOf" srcId="{76B3C6A2-B31A-974E-AEE8-D061B8FC8A6A}" destId="{BB4D5DE5-415A-F24B-8116-572E29A9132B}" srcOrd="0" destOrd="0" presId="urn:microsoft.com/office/officeart/2005/8/layout/radial6"/>
    <dgm:cxn modelId="{F687BBC0-CE23-9E4B-A269-743461A5AABE}" srcId="{32F19474-7BE6-1C47-BBF9-00AD14008953}" destId="{76B3C6A2-B31A-974E-AEE8-D061B8FC8A6A}" srcOrd="2" destOrd="0" parTransId="{895FC0CE-63FE-9742-9D2D-0D3FB982223A}" sibTransId="{DDEA31D4-B107-7B40-894B-5D1D6ED95BE3}"/>
    <dgm:cxn modelId="{C51D2BD0-EB9D-9242-B9C2-C5EA2E71B2E6}" type="presOf" srcId="{92DAEC1E-040F-EC49-ABC8-6390560D3E86}" destId="{B94583C3-5E30-0A48-88D8-D7362358EC9D}" srcOrd="0" destOrd="0" presId="urn:microsoft.com/office/officeart/2005/8/layout/radial6"/>
    <dgm:cxn modelId="{BADDD3F3-0FDB-EE4F-84A8-F27D06373D3A}" type="presOf" srcId="{32F19474-7BE6-1C47-BBF9-00AD14008953}" destId="{3F1BABBA-304F-0248-B3A0-466D33CE86E8}" srcOrd="0" destOrd="0" presId="urn:microsoft.com/office/officeart/2005/8/layout/radial6"/>
    <dgm:cxn modelId="{36ACEAD0-897A-8A46-97A7-7330FE80CF62}" type="presParOf" srcId="{6CFD0D3C-194E-DA46-8BA4-CF13B5CB0A2A}" destId="{3F1BABBA-304F-0248-B3A0-466D33CE86E8}" srcOrd="0" destOrd="0" presId="urn:microsoft.com/office/officeart/2005/8/layout/radial6"/>
    <dgm:cxn modelId="{04533DDA-A7F5-5F47-9EA1-40C75D1A98E1}" type="presParOf" srcId="{6CFD0D3C-194E-DA46-8BA4-CF13B5CB0A2A}" destId="{A8D1F2CA-325E-504D-97BE-D0556D06816E}" srcOrd="1" destOrd="0" presId="urn:microsoft.com/office/officeart/2005/8/layout/radial6"/>
    <dgm:cxn modelId="{07BF9091-808D-2C47-AFAE-45AC299B3B6D}" type="presParOf" srcId="{6CFD0D3C-194E-DA46-8BA4-CF13B5CB0A2A}" destId="{D3939263-F58F-8946-9E2F-EF12FBED972D}" srcOrd="2" destOrd="0" presId="urn:microsoft.com/office/officeart/2005/8/layout/radial6"/>
    <dgm:cxn modelId="{7EA5B07F-982B-A14B-9A3B-EA9FDCD7F98E}" type="presParOf" srcId="{6CFD0D3C-194E-DA46-8BA4-CF13B5CB0A2A}" destId="{B94583C3-5E30-0A48-88D8-D7362358EC9D}" srcOrd="3" destOrd="0" presId="urn:microsoft.com/office/officeart/2005/8/layout/radial6"/>
    <dgm:cxn modelId="{A1C9A9FE-107E-E44C-8AB5-A87F17F807F9}" type="presParOf" srcId="{6CFD0D3C-194E-DA46-8BA4-CF13B5CB0A2A}" destId="{863939EA-F8AE-484C-A1D4-7F2465AFD518}" srcOrd="4" destOrd="0" presId="urn:microsoft.com/office/officeart/2005/8/layout/radial6"/>
    <dgm:cxn modelId="{3C6D38E8-E30F-A444-BB29-436DE1D42406}" type="presParOf" srcId="{6CFD0D3C-194E-DA46-8BA4-CF13B5CB0A2A}" destId="{EDC8B270-D013-C841-B7D9-DC86184F9B55}" srcOrd="5" destOrd="0" presId="urn:microsoft.com/office/officeart/2005/8/layout/radial6"/>
    <dgm:cxn modelId="{74EEA9AD-3490-BF4E-8CBE-7A4F06B485C8}" type="presParOf" srcId="{6CFD0D3C-194E-DA46-8BA4-CF13B5CB0A2A}" destId="{C2C5A5EB-E600-434E-ABAC-1B155D8C1512}" srcOrd="6" destOrd="0" presId="urn:microsoft.com/office/officeart/2005/8/layout/radial6"/>
    <dgm:cxn modelId="{2944F1EC-7472-E541-9A9F-DAD1E9EE8AC9}" type="presParOf" srcId="{6CFD0D3C-194E-DA46-8BA4-CF13B5CB0A2A}" destId="{BB4D5DE5-415A-F24B-8116-572E29A9132B}" srcOrd="7" destOrd="0" presId="urn:microsoft.com/office/officeart/2005/8/layout/radial6"/>
    <dgm:cxn modelId="{0702CF33-5A7D-D14C-B46C-A25D370B0ACB}" type="presParOf" srcId="{6CFD0D3C-194E-DA46-8BA4-CF13B5CB0A2A}" destId="{FFB1BFF2-BFD9-E24E-B0EC-B447EBAD96D4}" srcOrd="8" destOrd="0" presId="urn:microsoft.com/office/officeart/2005/8/layout/radial6"/>
    <dgm:cxn modelId="{AA0C0F51-4E73-9D41-BD36-81DEBE92DEB5}" type="presParOf" srcId="{6CFD0D3C-194E-DA46-8BA4-CF13B5CB0A2A}" destId="{2A16FC0D-E547-2A42-B50C-AAC01C032EB3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5AB957F-926A-0E48-9156-120977CF18FA}" type="doc">
      <dgm:prSet loTypeId="urn:microsoft.com/office/officeart/2005/8/layout/hProcess3" loCatId="" qsTypeId="urn:microsoft.com/office/officeart/2005/8/quickstyle/simple1" qsCatId="simple" csTypeId="urn:microsoft.com/office/officeart/2005/8/colors/accent1_2" csCatId="accent1" phldr="0"/>
      <dgm:spPr/>
    </dgm:pt>
    <dgm:pt modelId="{4A42386C-A410-8448-98FA-C926AD3D2511}">
      <dgm:prSet phldrT="[Text]" phldr="1"/>
      <dgm:spPr/>
      <dgm:t>
        <a:bodyPr/>
        <a:lstStyle/>
        <a:p>
          <a:endParaRPr lang="en-US"/>
        </a:p>
      </dgm:t>
    </dgm:pt>
    <dgm:pt modelId="{8CB7C116-7A9B-2946-BCD3-35E8C4075801}" type="parTrans" cxnId="{C193DAD9-7095-1B4D-B9D2-85F326E7E1D2}">
      <dgm:prSet/>
      <dgm:spPr/>
      <dgm:t>
        <a:bodyPr/>
        <a:lstStyle/>
        <a:p>
          <a:endParaRPr lang="en-US"/>
        </a:p>
      </dgm:t>
    </dgm:pt>
    <dgm:pt modelId="{D10F2664-8A29-AC42-9B47-F43414FBCF59}" type="sibTrans" cxnId="{C193DAD9-7095-1B4D-B9D2-85F326E7E1D2}">
      <dgm:prSet/>
      <dgm:spPr/>
      <dgm:t>
        <a:bodyPr/>
        <a:lstStyle/>
        <a:p>
          <a:endParaRPr lang="en-US"/>
        </a:p>
      </dgm:t>
    </dgm:pt>
    <dgm:pt modelId="{857B9D3B-2C62-3947-874B-0169C4454F9A}" type="pres">
      <dgm:prSet presAssocID="{15AB957F-926A-0E48-9156-120977CF18FA}" presName="Name0" presStyleCnt="0">
        <dgm:presLayoutVars>
          <dgm:dir/>
          <dgm:animLvl val="lvl"/>
          <dgm:resizeHandles val="exact"/>
        </dgm:presLayoutVars>
      </dgm:prSet>
      <dgm:spPr/>
    </dgm:pt>
    <dgm:pt modelId="{F2503309-A29B-8F4D-A7C8-DBA79E9ECEBB}" type="pres">
      <dgm:prSet presAssocID="{15AB957F-926A-0E48-9156-120977CF18FA}" presName="dummy" presStyleCnt="0"/>
      <dgm:spPr/>
    </dgm:pt>
    <dgm:pt modelId="{092EAA0A-72B1-9948-A3BD-8EB8D24DE5A5}" type="pres">
      <dgm:prSet presAssocID="{15AB957F-926A-0E48-9156-120977CF18FA}" presName="linH" presStyleCnt="0"/>
      <dgm:spPr/>
    </dgm:pt>
    <dgm:pt modelId="{FE136140-0755-F540-8488-20CC7DDDEB0D}" type="pres">
      <dgm:prSet presAssocID="{15AB957F-926A-0E48-9156-120977CF18FA}" presName="padding1" presStyleCnt="0"/>
      <dgm:spPr/>
    </dgm:pt>
    <dgm:pt modelId="{9ACD53BB-CA4C-CA42-83A1-13BE24ABCEE5}" type="pres">
      <dgm:prSet presAssocID="{4A42386C-A410-8448-98FA-C926AD3D2511}" presName="linV" presStyleCnt="0"/>
      <dgm:spPr/>
    </dgm:pt>
    <dgm:pt modelId="{D394795E-04DD-A24C-88F7-460FA9DCE94D}" type="pres">
      <dgm:prSet presAssocID="{4A42386C-A410-8448-98FA-C926AD3D2511}" presName="spVertical1" presStyleCnt="0"/>
      <dgm:spPr/>
    </dgm:pt>
    <dgm:pt modelId="{5CA87E78-41DD-2848-9092-3B21A1571EFA}" type="pres">
      <dgm:prSet presAssocID="{4A42386C-A410-8448-98FA-C926AD3D2511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197185E3-42FD-DF4F-B486-216B5D8BDE04}" type="pres">
      <dgm:prSet presAssocID="{4A42386C-A410-8448-98FA-C926AD3D2511}" presName="spVertical2" presStyleCnt="0"/>
      <dgm:spPr/>
    </dgm:pt>
    <dgm:pt modelId="{7B3889B4-CD0F-9543-9E53-021A3EF37DDF}" type="pres">
      <dgm:prSet presAssocID="{4A42386C-A410-8448-98FA-C926AD3D2511}" presName="spVertical3" presStyleCnt="0"/>
      <dgm:spPr/>
    </dgm:pt>
    <dgm:pt modelId="{E0B92F1C-7C2A-4545-9FA4-F7284F5B446A}" type="pres">
      <dgm:prSet presAssocID="{15AB957F-926A-0E48-9156-120977CF18FA}" presName="padding2" presStyleCnt="0"/>
      <dgm:spPr/>
    </dgm:pt>
    <dgm:pt modelId="{6B80D5A1-8AE5-014F-9650-BF9F934E89F2}" type="pres">
      <dgm:prSet presAssocID="{15AB957F-926A-0E48-9156-120977CF18FA}" presName="negArrow" presStyleCnt="0"/>
      <dgm:spPr/>
    </dgm:pt>
    <dgm:pt modelId="{7AA771B9-EB0E-0345-8844-23E3B6C1B960}" type="pres">
      <dgm:prSet presAssocID="{15AB957F-926A-0E48-9156-120977CF18FA}" presName="backgroundArrow" presStyleLbl="node1" presStyleIdx="0" presStyleCnt="1"/>
      <dgm:spPr/>
    </dgm:pt>
  </dgm:ptLst>
  <dgm:cxnLst>
    <dgm:cxn modelId="{197DED13-405E-F649-A62A-B7344902ED51}" type="presOf" srcId="{4A42386C-A410-8448-98FA-C926AD3D2511}" destId="{5CA87E78-41DD-2848-9092-3B21A1571EFA}" srcOrd="0" destOrd="0" presId="urn:microsoft.com/office/officeart/2005/8/layout/hProcess3"/>
    <dgm:cxn modelId="{81F4011F-3731-404C-A0B7-1C0C3194ACDC}" type="presOf" srcId="{15AB957F-926A-0E48-9156-120977CF18FA}" destId="{857B9D3B-2C62-3947-874B-0169C4454F9A}" srcOrd="0" destOrd="0" presId="urn:microsoft.com/office/officeart/2005/8/layout/hProcess3"/>
    <dgm:cxn modelId="{C193DAD9-7095-1B4D-B9D2-85F326E7E1D2}" srcId="{15AB957F-926A-0E48-9156-120977CF18FA}" destId="{4A42386C-A410-8448-98FA-C926AD3D2511}" srcOrd="0" destOrd="0" parTransId="{8CB7C116-7A9B-2946-BCD3-35E8C4075801}" sibTransId="{D10F2664-8A29-AC42-9B47-F43414FBCF59}"/>
    <dgm:cxn modelId="{F170CDEE-22DA-174A-9920-D4BB234A6B9F}" type="presParOf" srcId="{857B9D3B-2C62-3947-874B-0169C4454F9A}" destId="{F2503309-A29B-8F4D-A7C8-DBA79E9ECEBB}" srcOrd="0" destOrd="0" presId="urn:microsoft.com/office/officeart/2005/8/layout/hProcess3"/>
    <dgm:cxn modelId="{8C80980A-F13D-0349-A85F-34896352B56D}" type="presParOf" srcId="{857B9D3B-2C62-3947-874B-0169C4454F9A}" destId="{092EAA0A-72B1-9948-A3BD-8EB8D24DE5A5}" srcOrd="1" destOrd="0" presId="urn:microsoft.com/office/officeart/2005/8/layout/hProcess3"/>
    <dgm:cxn modelId="{D64A6353-5045-6241-9B15-DC3DFB508C64}" type="presParOf" srcId="{092EAA0A-72B1-9948-A3BD-8EB8D24DE5A5}" destId="{FE136140-0755-F540-8488-20CC7DDDEB0D}" srcOrd="0" destOrd="0" presId="urn:microsoft.com/office/officeart/2005/8/layout/hProcess3"/>
    <dgm:cxn modelId="{A01C8835-2886-0843-AD87-E87A3E28FA85}" type="presParOf" srcId="{092EAA0A-72B1-9948-A3BD-8EB8D24DE5A5}" destId="{9ACD53BB-CA4C-CA42-83A1-13BE24ABCEE5}" srcOrd="1" destOrd="0" presId="urn:microsoft.com/office/officeart/2005/8/layout/hProcess3"/>
    <dgm:cxn modelId="{30F9C302-6217-6E4F-AF10-30DAA837D7D2}" type="presParOf" srcId="{9ACD53BB-CA4C-CA42-83A1-13BE24ABCEE5}" destId="{D394795E-04DD-A24C-88F7-460FA9DCE94D}" srcOrd="0" destOrd="0" presId="urn:microsoft.com/office/officeart/2005/8/layout/hProcess3"/>
    <dgm:cxn modelId="{AA7DFCA2-4394-6747-ABA0-92310E7DBD91}" type="presParOf" srcId="{9ACD53BB-CA4C-CA42-83A1-13BE24ABCEE5}" destId="{5CA87E78-41DD-2848-9092-3B21A1571EFA}" srcOrd="1" destOrd="0" presId="urn:microsoft.com/office/officeart/2005/8/layout/hProcess3"/>
    <dgm:cxn modelId="{0FEA166A-D427-4848-8825-C3BADE6EA0E5}" type="presParOf" srcId="{9ACD53BB-CA4C-CA42-83A1-13BE24ABCEE5}" destId="{197185E3-42FD-DF4F-B486-216B5D8BDE04}" srcOrd="2" destOrd="0" presId="urn:microsoft.com/office/officeart/2005/8/layout/hProcess3"/>
    <dgm:cxn modelId="{B54F7268-26A4-F446-BA5C-DF6B254780BC}" type="presParOf" srcId="{9ACD53BB-CA4C-CA42-83A1-13BE24ABCEE5}" destId="{7B3889B4-CD0F-9543-9E53-021A3EF37DDF}" srcOrd="3" destOrd="0" presId="urn:microsoft.com/office/officeart/2005/8/layout/hProcess3"/>
    <dgm:cxn modelId="{C744C03B-4210-D343-A7CC-9E809E1BC032}" type="presParOf" srcId="{092EAA0A-72B1-9948-A3BD-8EB8D24DE5A5}" destId="{E0B92F1C-7C2A-4545-9FA4-F7284F5B446A}" srcOrd="2" destOrd="0" presId="urn:microsoft.com/office/officeart/2005/8/layout/hProcess3"/>
    <dgm:cxn modelId="{72725698-5C83-1A45-BD0B-FCC4D99A3A9B}" type="presParOf" srcId="{092EAA0A-72B1-9948-A3BD-8EB8D24DE5A5}" destId="{6B80D5A1-8AE5-014F-9650-BF9F934E89F2}" srcOrd="3" destOrd="0" presId="urn:microsoft.com/office/officeart/2005/8/layout/hProcess3"/>
    <dgm:cxn modelId="{530E1C13-3C3A-CC40-86E5-8B011DD46FB6}" type="presParOf" srcId="{092EAA0A-72B1-9948-A3BD-8EB8D24DE5A5}" destId="{7AA771B9-EB0E-0345-8844-23E3B6C1B960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E395C1C-A699-AA43-84DB-E27DDA0ED73A}" type="doc">
      <dgm:prSet loTypeId="urn:microsoft.com/office/officeart/2005/8/layout/radial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F19474-7BE6-1C47-BBF9-00AD14008953}">
      <dgm:prSet phldrT="[Text]"/>
      <dgm:spPr/>
      <dgm:t>
        <a:bodyPr/>
        <a:lstStyle/>
        <a:p>
          <a:r>
            <a:rPr lang="en-US" dirty="0"/>
            <a:t>PD</a:t>
          </a:r>
        </a:p>
        <a:p>
          <a:r>
            <a:rPr lang="en-US" dirty="0"/>
            <a:t>Patient</a:t>
          </a:r>
        </a:p>
      </dgm:t>
    </dgm:pt>
    <dgm:pt modelId="{DA835C6C-319C-704D-87B8-706B78EF1934}" type="parTrans" cxnId="{FB2D5B9E-A418-0F42-9AC3-141E8288788F}">
      <dgm:prSet/>
      <dgm:spPr/>
      <dgm:t>
        <a:bodyPr/>
        <a:lstStyle/>
        <a:p>
          <a:endParaRPr lang="en-US"/>
        </a:p>
      </dgm:t>
    </dgm:pt>
    <dgm:pt modelId="{A2BA3C6A-0946-4A42-9706-3A2ACCC01BA8}" type="sibTrans" cxnId="{FB2D5B9E-A418-0F42-9AC3-141E8288788F}">
      <dgm:prSet/>
      <dgm:spPr/>
      <dgm:t>
        <a:bodyPr/>
        <a:lstStyle/>
        <a:p>
          <a:endParaRPr lang="en-US"/>
        </a:p>
      </dgm:t>
    </dgm:pt>
    <dgm:pt modelId="{76B3C6A2-B31A-974E-AEE8-D061B8FC8A6A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Physiotherapy</a:t>
          </a:r>
        </a:p>
      </dgm:t>
    </dgm:pt>
    <dgm:pt modelId="{895FC0CE-63FE-9742-9D2D-0D3FB982223A}" type="parTrans" cxnId="{F687BBC0-CE23-9E4B-A269-743461A5AABE}">
      <dgm:prSet/>
      <dgm:spPr/>
      <dgm:t>
        <a:bodyPr/>
        <a:lstStyle/>
        <a:p>
          <a:endParaRPr lang="en-US"/>
        </a:p>
      </dgm:t>
    </dgm:pt>
    <dgm:pt modelId="{DDEA31D4-B107-7B40-894B-5D1D6ED95BE3}" type="sibTrans" cxnId="{F687BBC0-CE23-9E4B-A269-743461A5AABE}">
      <dgm:prSet/>
      <dgm:spPr/>
      <dgm:t>
        <a:bodyPr/>
        <a:lstStyle/>
        <a:p>
          <a:endParaRPr lang="en-US"/>
        </a:p>
      </dgm:t>
    </dgm:pt>
    <dgm:pt modelId="{97CA9E6B-528C-E844-B6C8-8FF289A98549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Occupational  therapy</a:t>
          </a:r>
        </a:p>
      </dgm:t>
    </dgm:pt>
    <dgm:pt modelId="{35A5374F-7184-CC49-B6A9-2B54AE0DA145}" type="parTrans" cxnId="{5EB228E2-9399-2441-A49F-41B3F55CD08A}">
      <dgm:prSet/>
      <dgm:spPr/>
      <dgm:t>
        <a:bodyPr/>
        <a:lstStyle/>
        <a:p>
          <a:endParaRPr lang="en-US"/>
        </a:p>
      </dgm:t>
    </dgm:pt>
    <dgm:pt modelId="{45CD937F-23E5-F948-92AC-0A8D705EA052}" type="sibTrans" cxnId="{5EB228E2-9399-2441-A49F-41B3F55CD08A}">
      <dgm:prSet/>
      <dgm:spPr/>
      <dgm:t>
        <a:bodyPr/>
        <a:lstStyle/>
        <a:p>
          <a:endParaRPr lang="en-US"/>
        </a:p>
      </dgm:t>
    </dgm:pt>
    <dgm:pt modelId="{6850250B-C412-474F-A6C9-21B2372DA330}">
      <dgm:prSet custT="1"/>
      <dgm:spPr>
        <a:solidFill>
          <a:schemeClr val="accent1"/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Neurologist/Geriatrician</a:t>
          </a:r>
        </a:p>
      </dgm:t>
    </dgm:pt>
    <dgm:pt modelId="{F660A647-8074-5B4A-A567-FE0EB3714E4A}" type="parTrans" cxnId="{D9297F3A-A118-954E-9B07-E238A88BEA43}">
      <dgm:prSet/>
      <dgm:spPr/>
      <dgm:t>
        <a:bodyPr/>
        <a:lstStyle/>
        <a:p>
          <a:endParaRPr lang="en-US"/>
        </a:p>
      </dgm:t>
    </dgm:pt>
    <dgm:pt modelId="{92DAEC1E-040F-EC49-ABC8-6390560D3E86}" type="sibTrans" cxnId="{D9297F3A-A118-954E-9B07-E238A88BEA43}">
      <dgm:prSet/>
      <dgm:spPr/>
      <dgm:t>
        <a:bodyPr/>
        <a:lstStyle/>
        <a:p>
          <a:endParaRPr lang="en-US"/>
        </a:p>
      </dgm:t>
    </dgm:pt>
    <dgm:pt modelId="{9E9161D5-D75B-9048-877A-8EE15E7B7404}">
      <dgm:prSet custT="1"/>
      <dgm:spPr>
        <a:solidFill>
          <a:schemeClr val="accent1"/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Psychiatrist</a:t>
          </a:r>
          <a:r>
            <a:rPr lang="en-US" sz="1400" b="1" dirty="0">
              <a:solidFill>
                <a:schemeClr val="bg1"/>
              </a:solidFill>
            </a:rPr>
            <a:t> </a:t>
          </a:r>
        </a:p>
      </dgm:t>
    </dgm:pt>
    <dgm:pt modelId="{6D640B7C-9F3F-9847-9B0C-DEAF227626CA}" type="parTrans" cxnId="{126E0393-E4E4-8A4B-9D78-757970DD177D}">
      <dgm:prSet/>
      <dgm:spPr/>
      <dgm:t>
        <a:bodyPr/>
        <a:lstStyle/>
        <a:p>
          <a:endParaRPr lang="en-US"/>
        </a:p>
      </dgm:t>
    </dgm:pt>
    <dgm:pt modelId="{D51BCAE4-502C-6C42-B666-484C42F5B205}" type="sibTrans" cxnId="{126E0393-E4E4-8A4B-9D78-757970DD177D}">
      <dgm:prSet/>
      <dgm:spPr/>
      <dgm:t>
        <a:bodyPr/>
        <a:lstStyle/>
        <a:p>
          <a:endParaRPr lang="en-US"/>
        </a:p>
      </dgm:t>
    </dgm:pt>
    <dgm:pt modelId="{6CFD0D3C-194E-DA46-8BA4-CF13B5CB0A2A}" type="pres">
      <dgm:prSet presAssocID="{1E395C1C-A699-AA43-84DB-E27DDA0ED73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1BABBA-304F-0248-B3A0-466D33CE86E8}" type="pres">
      <dgm:prSet presAssocID="{32F19474-7BE6-1C47-BBF9-00AD14008953}" presName="centerShape" presStyleLbl="node0" presStyleIdx="0" presStyleCnt="1"/>
      <dgm:spPr/>
    </dgm:pt>
    <dgm:pt modelId="{A8D1F2CA-325E-504D-97BE-D0556D06816E}" type="pres">
      <dgm:prSet presAssocID="{6850250B-C412-474F-A6C9-21B2372DA330}" presName="node" presStyleLbl="node1" presStyleIdx="0" presStyleCnt="4" custScaleX="128224">
        <dgm:presLayoutVars>
          <dgm:bulletEnabled val="1"/>
        </dgm:presLayoutVars>
      </dgm:prSet>
      <dgm:spPr/>
    </dgm:pt>
    <dgm:pt modelId="{D3939263-F58F-8946-9E2F-EF12FBED972D}" type="pres">
      <dgm:prSet presAssocID="{6850250B-C412-474F-A6C9-21B2372DA330}" presName="dummy" presStyleCnt="0"/>
      <dgm:spPr/>
    </dgm:pt>
    <dgm:pt modelId="{B94583C3-5E30-0A48-88D8-D7362358EC9D}" type="pres">
      <dgm:prSet presAssocID="{92DAEC1E-040F-EC49-ABC8-6390560D3E86}" presName="sibTrans" presStyleLbl="sibTrans2D1" presStyleIdx="0" presStyleCnt="4"/>
      <dgm:spPr/>
    </dgm:pt>
    <dgm:pt modelId="{863939EA-F8AE-484C-A1D4-7F2465AFD518}" type="pres">
      <dgm:prSet presAssocID="{9E9161D5-D75B-9048-877A-8EE15E7B7404}" presName="node" presStyleLbl="node1" presStyleIdx="1" presStyleCnt="4" custScaleX="125956" custScaleY="120659">
        <dgm:presLayoutVars>
          <dgm:bulletEnabled val="1"/>
        </dgm:presLayoutVars>
      </dgm:prSet>
      <dgm:spPr/>
    </dgm:pt>
    <dgm:pt modelId="{EDC8B270-D013-C841-B7D9-DC86184F9B55}" type="pres">
      <dgm:prSet presAssocID="{9E9161D5-D75B-9048-877A-8EE15E7B7404}" presName="dummy" presStyleCnt="0"/>
      <dgm:spPr/>
    </dgm:pt>
    <dgm:pt modelId="{C2C5A5EB-E600-434E-ABAC-1B155D8C1512}" type="pres">
      <dgm:prSet presAssocID="{D51BCAE4-502C-6C42-B666-484C42F5B205}" presName="sibTrans" presStyleLbl="sibTrans2D1" presStyleIdx="1" presStyleCnt="4"/>
      <dgm:spPr/>
    </dgm:pt>
    <dgm:pt modelId="{BB4D5DE5-415A-F24B-8116-572E29A9132B}" type="pres">
      <dgm:prSet presAssocID="{76B3C6A2-B31A-974E-AEE8-D061B8FC8A6A}" presName="node" presStyleLbl="node1" presStyleIdx="2" presStyleCnt="4" custScaleX="133090" custScaleY="134254">
        <dgm:presLayoutVars>
          <dgm:bulletEnabled val="1"/>
        </dgm:presLayoutVars>
      </dgm:prSet>
      <dgm:spPr/>
    </dgm:pt>
    <dgm:pt modelId="{FFB1BFF2-BFD9-E24E-B0EC-B447EBAD96D4}" type="pres">
      <dgm:prSet presAssocID="{76B3C6A2-B31A-974E-AEE8-D061B8FC8A6A}" presName="dummy" presStyleCnt="0"/>
      <dgm:spPr/>
    </dgm:pt>
    <dgm:pt modelId="{2A16FC0D-E547-2A42-B50C-AAC01C032EB3}" type="pres">
      <dgm:prSet presAssocID="{DDEA31D4-B107-7B40-894B-5D1D6ED95BE3}" presName="sibTrans" presStyleLbl="sibTrans2D1" presStyleIdx="2" presStyleCnt="4"/>
      <dgm:spPr/>
    </dgm:pt>
    <dgm:pt modelId="{78F380A2-782B-354C-A6FB-64E0DB17DC46}" type="pres">
      <dgm:prSet presAssocID="{97CA9E6B-528C-E844-B6C8-8FF289A98549}" presName="node" presStyleLbl="node1" presStyleIdx="3" presStyleCnt="4" custScaleX="134322" custScaleY="121949">
        <dgm:presLayoutVars>
          <dgm:bulletEnabled val="1"/>
        </dgm:presLayoutVars>
      </dgm:prSet>
      <dgm:spPr/>
    </dgm:pt>
    <dgm:pt modelId="{6B619574-394A-BA48-BF94-2D2088218A66}" type="pres">
      <dgm:prSet presAssocID="{97CA9E6B-528C-E844-B6C8-8FF289A98549}" presName="dummy" presStyleCnt="0"/>
      <dgm:spPr/>
    </dgm:pt>
    <dgm:pt modelId="{F9B4A3B5-1875-1944-950F-7633C77AEEFC}" type="pres">
      <dgm:prSet presAssocID="{45CD937F-23E5-F948-92AC-0A8D705EA052}" presName="sibTrans" presStyleLbl="sibTrans2D1" presStyleIdx="3" presStyleCnt="4"/>
      <dgm:spPr/>
    </dgm:pt>
  </dgm:ptLst>
  <dgm:cxnLst>
    <dgm:cxn modelId="{E14C3326-1F9E-324A-8FC2-F1DC99D075E6}" type="presOf" srcId="{DDEA31D4-B107-7B40-894B-5D1D6ED95BE3}" destId="{2A16FC0D-E547-2A42-B50C-AAC01C032EB3}" srcOrd="0" destOrd="0" presId="urn:microsoft.com/office/officeart/2005/8/layout/radial6"/>
    <dgm:cxn modelId="{D25D8527-DA2F-5549-AB29-242258AD25B0}" type="presOf" srcId="{D51BCAE4-502C-6C42-B666-484C42F5B205}" destId="{C2C5A5EB-E600-434E-ABAC-1B155D8C1512}" srcOrd="0" destOrd="0" presId="urn:microsoft.com/office/officeart/2005/8/layout/radial6"/>
    <dgm:cxn modelId="{D9297F3A-A118-954E-9B07-E238A88BEA43}" srcId="{32F19474-7BE6-1C47-BBF9-00AD14008953}" destId="{6850250B-C412-474F-A6C9-21B2372DA330}" srcOrd="0" destOrd="0" parTransId="{F660A647-8074-5B4A-A567-FE0EB3714E4A}" sibTransId="{92DAEC1E-040F-EC49-ABC8-6390560D3E86}"/>
    <dgm:cxn modelId="{CDE8E942-2343-7A4B-BA2D-CA2F49C5B4B6}" type="presOf" srcId="{45CD937F-23E5-F948-92AC-0A8D705EA052}" destId="{F9B4A3B5-1875-1944-950F-7633C77AEEFC}" srcOrd="0" destOrd="0" presId="urn:microsoft.com/office/officeart/2005/8/layout/radial6"/>
    <dgm:cxn modelId="{1BDD3746-26D9-3E40-8701-D8DA0A36A7B3}" type="presOf" srcId="{1E395C1C-A699-AA43-84DB-E27DDA0ED73A}" destId="{6CFD0D3C-194E-DA46-8BA4-CF13B5CB0A2A}" srcOrd="0" destOrd="0" presId="urn:microsoft.com/office/officeart/2005/8/layout/radial6"/>
    <dgm:cxn modelId="{126E0393-E4E4-8A4B-9D78-757970DD177D}" srcId="{32F19474-7BE6-1C47-BBF9-00AD14008953}" destId="{9E9161D5-D75B-9048-877A-8EE15E7B7404}" srcOrd="1" destOrd="0" parTransId="{6D640B7C-9F3F-9847-9B0C-DEAF227626CA}" sibTransId="{D51BCAE4-502C-6C42-B666-484C42F5B205}"/>
    <dgm:cxn modelId="{87A6169E-E824-AA4F-8867-30909CB178F9}" type="presOf" srcId="{97CA9E6B-528C-E844-B6C8-8FF289A98549}" destId="{78F380A2-782B-354C-A6FB-64E0DB17DC46}" srcOrd="0" destOrd="0" presId="urn:microsoft.com/office/officeart/2005/8/layout/radial6"/>
    <dgm:cxn modelId="{FB2D5B9E-A418-0F42-9AC3-141E8288788F}" srcId="{1E395C1C-A699-AA43-84DB-E27DDA0ED73A}" destId="{32F19474-7BE6-1C47-BBF9-00AD14008953}" srcOrd="0" destOrd="0" parTransId="{DA835C6C-319C-704D-87B8-706B78EF1934}" sibTransId="{A2BA3C6A-0946-4A42-9706-3A2ACCC01BA8}"/>
    <dgm:cxn modelId="{AD92FCA8-E034-1F47-95FF-AA207868CE6F}" type="presOf" srcId="{9E9161D5-D75B-9048-877A-8EE15E7B7404}" destId="{863939EA-F8AE-484C-A1D4-7F2465AFD518}" srcOrd="0" destOrd="0" presId="urn:microsoft.com/office/officeart/2005/8/layout/radial6"/>
    <dgm:cxn modelId="{4EF83EAB-493F-7A44-AC07-BEA9185132B8}" type="presOf" srcId="{6850250B-C412-474F-A6C9-21B2372DA330}" destId="{A8D1F2CA-325E-504D-97BE-D0556D06816E}" srcOrd="0" destOrd="0" presId="urn:microsoft.com/office/officeart/2005/8/layout/radial6"/>
    <dgm:cxn modelId="{A169E3B8-3DED-1B41-93DA-05DC2DCEB913}" type="presOf" srcId="{76B3C6A2-B31A-974E-AEE8-D061B8FC8A6A}" destId="{BB4D5DE5-415A-F24B-8116-572E29A9132B}" srcOrd="0" destOrd="0" presId="urn:microsoft.com/office/officeart/2005/8/layout/radial6"/>
    <dgm:cxn modelId="{F687BBC0-CE23-9E4B-A269-743461A5AABE}" srcId="{32F19474-7BE6-1C47-BBF9-00AD14008953}" destId="{76B3C6A2-B31A-974E-AEE8-D061B8FC8A6A}" srcOrd="2" destOrd="0" parTransId="{895FC0CE-63FE-9742-9D2D-0D3FB982223A}" sibTransId="{DDEA31D4-B107-7B40-894B-5D1D6ED95BE3}"/>
    <dgm:cxn modelId="{C51D2BD0-EB9D-9242-B9C2-C5EA2E71B2E6}" type="presOf" srcId="{92DAEC1E-040F-EC49-ABC8-6390560D3E86}" destId="{B94583C3-5E30-0A48-88D8-D7362358EC9D}" srcOrd="0" destOrd="0" presId="urn:microsoft.com/office/officeart/2005/8/layout/radial6"/>
    <dgm:cxn modelId="{5EB228E2-9399-2441-A49F-41B3F55CD08A}" srcId="{32F19474-7BE6-1C47-BBF9-00AD14008953}" destId="{97CA9E6B-528C-E844-B6C8-8FF289A98549}" srcOrd="3" destOrd="0" parTransId="{35A5374F-7184-CC49-B6A9-2B54AE0DA145}" sibTransId="{45CD937F-23E5-F948-92AC-0A8D705EA052}"/>
    <dgm:cxn modelId="{BADDD3F3-0FDB-EE4F-84A8-F27D06373D3A}" type="presOf" srcId="{32F19474-7BE6-1C47-BBF9-00AD14008953}" destId="{3F1BABBA-304F-0248-B3A0-466D33CE86E8}" srcOrd="0" destOrd="0" presId="urn:microsoft.com/office/officeart/2005/8/layout/radial6"/>
    <dgm:cxn modelId="{36ACEAD0-897A-8A46-97A7-7330FE80CF62}" type="presParOf" srcId="{6CFD0D3C-194E-DA46-8BA4-CF13B5CB0A2A}" destId="{3F1BABBA-304F-0248-B3A0-466D33CE86E8}" srcOrd="0" destOrd="0" presId="urn:microsoft.com/office/officeart/2005/8/layout/radial6"/>
    <dgm:cxn modelId="{04533DDA-A7F5-5F47-9EA1-40C75D1A98E1}" type="presParOf" srcId="{6CFD0D3C-194E-DA46-8BA4-CF13B5CB0A2A}" destId="{A8D1F2CA-325E-504D-97BE-D0556D06816E}" srcOrd="1" destOrd="0" presId="urn:microsoft.com/office/officeart/2005/8/layout/radial6"/>
    <dgm:cxn modelId="{07BF9091-808D-2C47-AFAE-45AC299B3B6D}" type="presParOf" srcId="{6CFD0D3C-194E-DA46-8BA4-CF13B5CB0A2A}" destId="{D3939263-F58F-8946-9E2F-EF12FBED972D}" srcOrd="2" destOrd="0" presId="urn:microsoft.com/office/officeart/2005/8/layout/radial6"/>
    <dgm:cxn modelId="{7EA5B07F-982B-A14B-9A3B-EA9FDCD7F98E}" type="presParOf" srcId="{6CFD0D3C-194E-DA46-8BA4-CF13B5CB0A2A}" destId="{B94583C3-5E30-0A48-88D8-D7362358EC9D}" srcOrd="3" destOrd="0" presId="urn:microsoft.com/office/officeart/2005/8/layout/radial6"/>
    <dgm:cxn modelId="{A1C9A9FE-107E-E44C-8AB5-A87F17F807F9}" type="presParOf" srcId="{6CFD0D3C-194E-DA46-8BA4-CF13B5CB0A2A}" destId="{863939EA-F8AE-484C-A1D4-7F2465AFD518}" srcOrd="4" destOrd="0" presId="urn:microsoft.com/office/officeart/2005/8/layout/radial6"/>
    <dgm:cxn modelId="{3C6D38E8-E30F-A444-BB29-436DE1D42406}" type="presParOf" srcId="{6CFD0D3C-194E-DA46-8BA4-CF13B5CB0A2A}" destId="{EDC8B270-D013-C841-B7D9-DC86184F9B55}" srcOrd="5" destOrd="0" presId="urn:microsoft.com/office/officeart/2005/8/layout/radial6"/>
    <dgm:cxn modelId="{74EEA9AD-3490-BF4E-8CBE-7A4F06B485C8}" type="presParOf" srcId="{6CFD0D3C-194E-DA46-8BA4-CF13B5CB0A2A}" destId="{C2C5A5EB-E600-434E-ABAC-1B155D8C1512}" srcOrd="6" destOrd="0" presId="urn:microsoft.com/office/officeart/2005/8/layout/radial6"/>
    <dgm:cxn modelId="{2944F1EC-7472-E541-9A9F-DAD1E9EE8AC9}" type="presParOf" srcId="{6CFD0D3C-194E-DA46-8BA4-CF13B5CB0A2A}" destId="{BB4D5DE5-415A-F24B-8116-572E29A9132B}" srcOrd="7" destOrd="0" presId="urn:microsoft.com/office/officeart/2005/8/layout/radial6"/>
    <dgm:cxn modelId="{0702CF33-5A7D-D14C-B46C-A25D370B0ACB}" type="presParOf" srcId="{6CFD0D3C-194E-DA46-8BA4-CF13B5CB0A2A}" destId="{FFB1BFF2-BFD9-E24E-B0EC-B447EBAD96D4}" srcOrd="8" destOrd="0" presId="urn:microsoft.com/office/officeart/2005/8/layout/radial6"/>
    <dgm:cxn modelId="{AA0C0F51-4E73-9D41-BD36-81DEBE92DEB5}" type="presParOf" srcId="{6CFD0D3C-194E-DA46-8BA4-CF13B5CB0A2A}" destId="{2A16FC0D-E547-2A42-B50C-AAC01C032EB3}" srcOrd="9" destOrd="0" presId="urn:microsoft.com/office/officeart/2005/8/layout/radial6"/>
    <dgm:cxn modelId="{A3210028-EF8D-0A43-AA1C-66842D57DF07}" type="presParOf" srcId="{6CFD0D3C-194E-DA46-8BA4-CF13B5CB0A2A}" destId="{78F380A2-782B-354C-A6FB-64E0DB17DC46}" srcOrd="10" destOrd="0" presId="urn:microsoft.com/office/officeart/2005/8/layout/radial6"/>
    <dgm:cxn modelId="{032C7886-C197-4743-BC3E-28D285964211}" type="presParOf" srcId="{6CFD0D3C-194E-DA46-8BA4-CF13B5CB0A2A}" destId="{6B619574-394A-BA48-BF94-2D2088218A66}" srcOrd="11" destOrd="0" presId="urn:microsoft.com/office/officeart/2005/8/layout/radial6"/>
    <dgm:cxn modelId="{9598B728-8CAF-AD4F-A39D-C36AD8C4C136}" type="presParOf" srcId="{6CFD0D3C-194E-DA46-8BA4-CF13B5CB0A2A}" destId="{F9B4A3B5-1875-1944-950F-7633C77AEEF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5AB957F-926A-0E48-9156-120977CF18FA}" type="doc">
      <dgm:prSet loTypeId="urn:microsoft.com/office/officeart/2005/8/layout/hProcess3" loCatId="" qsTypeId="urn:microsoft.com/office/officeart/2005/8/quickstyle/simple1" qsCatId="simple" csTypeId="urn:microsoft.com/office/officeart/2005/8/colors/accent1_2" csCatId="accent1" phldr="0"/>
      <dgm:spPr/>
    </dgm:pt>
    <dgm:pt modelId="{4A42386C-A410-8448-98FA-C926AD3D2511}">
      <dgm:prSet phldrT="[Text]" phldr="1"/>
      <dgm:spPr/>
      <dgm:t>
        <a:bodyPr/>
        <a:lstStyle/>
        <a:p>
          <a:endParaRPr lang="en-US"/>
        </a:p>
      </dgm:t>
    </dgm:pt>
    <dgm:pt modelId="{8CB7C116-7A9B-2946-BCD3-35E8C4075801}" type="parTrans" cxnId="{C193DAD9-7095-1B4D-B9D2-85F326E7E1D2}">
      <dgm:prSet/>
      <dgm:spPr/>
      <dgm:t>
        <a:bodyPr/>
        <a:lstStyle/>
        <a:p>
          <a:endParaRPr lang="en-US"/>
        </a:p>
      </dgm:t>
    </dgm:pt>
    <dgm:pt modelId="{D10F2664-8A29-AC42-9B47-F43414FBCF59}" type="sibTrans" cxnId="{C193DAD9-7095-1B4D-B9D2-85F326E7E1D2}">
      <dgm:prSet/>
      <dgm:spPr/>
      <dgm:t>
        <a:bodyPr/>
        <a:lstStyle/>
        <a:p>
          <a:endParaRPr lang="en-US"/>
        </a:p>
      </dgm:t>
    </dgm:pt>
    <dgm:pt modelId="{857B9D3B-2C62-3947-874B-0169C4454F9A}" type="pres">
      <dgm:prSet presAssocID="{15AB957F-926A-0E48-9156-120977CF18FA}" presName="Name0" presStyleCnt="0">
        <dgm:presLayoutVars>
          <dgm:dir/>
          <dgm:animLvl val="lvl"/>
          <dgm:resizeHandles val="exact"/>
        </dgm:presLayoutVars>
      </dgm:prSet>
      <dgm:spPr/>
    </dgm:pt>
    <dgm:pt modelId="{F2503309-A29B-8F4D-A7C8-DBA79E9ECEBB}" type="pres">
      <dgm:prSet presAssocID="{15AB957F-926A-0E48-9156-120977CF18FA}" presName="dummy" presStyleCnt="0"/>
      <dgm:spPr/>
    </dgm:pt>
    <dgm:pt modelId="{092EAA0A-72B1-9948-A3BD-8EB8D24DE5A5}" type="pres">
      <dgm:prSet presAssocID="{15AB957F-926A-0E48-9156-120977CF18FA}" presName="linH" presStyleCnt="0"/>
      <dgm:spPr/>
    </dgm:pt>
    <dgm:pt modelId="{FE136140-0755-F540-8488-20CC7DDDEB0D}" type="pres">
      <dgm:prSet presAssocID="{15AB957F-926A-0E48-9156-120977CF18FA}" presName="padding1" presStyleCnt="0"/>
      <dgm:spPr/>
    </dgm:pt>
    <dgm:pt modelId="{9ACD53BB-CA4C-CA42-83A1-13BE24ABCEE5}" type="pres">
      <dgm:prSet presAssocID="{4A42386C-A410-8448-98FA-C926AD3D2511}" presName="linV" presStyleCnt="0"/>
      <dgm:spPr/>
    </dgm:pt>
    <dgm:pt modelId="{D394795E-04DD-A24C-88F7-460FA9DCE94D}" type="pres">
      <dgm:prSet presAssocID="{4A42386C-A410-8448-98FA-C926AD3D2511}" presName="spVertical1" presStyleCnt="0"/>
      <dgm:spPr/>
    </dgm:pt>
    <dgm:pt modelId="{5CA87E78-41DD-2848-9092-3B21A1571EFA}" type="pres">
      <dgm:prSet presAssocID="{4A42386C-A410-8448-98FA-C926AD3D2511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197185E3-42FD-DF4F-B486-216B5D8BDE04}" type="pres">
      <dgm:prSet presAssocID="{4A42386C-A410-8448-98FA-C926AD3D2511}" presName="spVertical2" presStyleCnt="0"/>
      <dgm:spPr/>
    </dgm:pt>
    <dgm:pt modelId="{7B3889B4-CD0F-9543-9E53-021A3EF37DDF}" type="pres">
      <dgm:prSet presAssocID="{4A42386C-A410-8448-98FA-C926AD3D2511}" presName="spVertical3" presStyleCnt="0"/>
      <dgm:spPr/>
    </dgm:pt>
    <dgm:pt modelId="{E0B92F1C-7C2A-4545-9FA4-F7284F5B446A}" type="pres">
      <dgm:prSet presAssocID="{15AB957F-926A-0E48-9156-120977CF18FA}" presName="padding2" presStyleCnt="0"/>
      <dgm:spPr/>
    </dgm:pt>
    <dgm:pt modelId="{6B80D5A1-8AE5-014F-9650-BF9F934E89F2}" type="pres">
      <dgm:prSet presAssocID="{15AB957F-926A-0E48-9156-120977CF18FA}" presName="negArrow" presStyleCnt="0"/>
      <dgm:spPr/>
    </dgm:pt>
    <dgm:pt modelId="{7AA771B9-EB0E-0345-8844-23E3B6C1B960}" type="pres">
      <dgm:prSet presAssocID="{15AB957F-926A-0E48-9156-120977CF18FA}" presName="backgroundArrow" presStyleLbl="node1" presStyleIdx="0" presStyleCnt="1"/>
      <dgm:spPr/>
    </dgm:pt>
  </dgm:ptLst>
  <dgm:cxnLst>
    <dgm:cxn modelId="{197DED13-405E-F649-A62A-B7344902ED51}" type="presOf" srcId="{4A42386C-A410-8448-98FA-C926AD3D2511}" destId="{5CA87E78-41DD-2848-9092-3B21A1571EFA}" srcOrd="0" destOrd="0" presId="urn:microsoft.com/office/officeart/2005/8/layout/hProcess3"/>
    <dgm:cxn modelId="{81F4011F-3731-404C-A0B7-1C0C3194ACDC}" type="presOf" srcId="{15AB957F-926A-0E48-9156-120977CF18FA}" destId="{857B9D3B-2C62-3947-874B-0169C4454F9A}" srcOrd="0" destOrd="0" presId="urn:microsoft.com/office/officeart/2005/8/layout/hProcess3"/>
    <dgm:cxn modelId="{C193DAD9-7095-1B4D-B9D2-85F326E7E1D2}" srcId="{15AB957F-926A-0E48-9156-120977CF18FA}" destId="{4A42386C-A410-8448-98FA-C926AD3D2511}" srcOrd="0" destOrd="0" parTransId="{8CB7C116-7A9B-2946-BCD3-35E8C4075801}" sibTransId="{D10F2664-8A29-AC42-9B47-F43414FBCF59}"/>
    <dgm:cxn modelId="{F170CDEE-22DA-174A-9920-D4BB234A6B9F}" type="presParOf" srcId="{857B9D3B-2C62-3947-874B-0169C4454F9A}" destId="{F2503309-A29B-8F4D-A7C8-DBA79E9ECEBB}" srcOrd="0" destOrd="0" presId="urn:microsoft.com/office/officeart/2005/8/layout/hProcess3"/>
    <dgm:cxn modelId="{8C80980A-F13D-0349-A85F-34896352B56D}" type="presParOf" srcId="{857B9D3B-2C62-3947-874B-0169C4454F9A}" destId="{092EAA0A-72B1-9948-A3BD-8EB8D24DE5A5}" srcOrd="1" destOrd="0" presId="urn:microsoft.com/office/officeart/2005/8/layout/hProcess3"/>
    <dgm:cxn modelId="{D64A6353-5045-6241-9B15-DC3DFB508C64}" type="presParOf" srcId="{092EAA0A-72B1-9948-A3BD-8EB8D24DE5A5}" destId="{FE136140-0755-F540-8488-20CC7DDDEB0D}" srcOrd="0" destOrd="0" presId="urn:microsoft.com/office/officeart/2005/8/layout/hProcess3"/>
    <dgm:cxn modelId="{A01C8835-2886-0843-AD87-E87A3E28FA85}" type="presParOf" srcId="{092EAA0A-72B1-9948-A3BD-8EB8D24DE5A5}" destId="{9ACD53BB-CA4C-CA42-83A1-13BE24ABCEE5}" srcOrd="1" destOrd="0" presId="urn:microsoft.com/office/officeart/2005/8/layout/hProcess3"/>
    <dgm:cxn modelId="{30F9C302-6217-6E4F-AF10-30DAA837D7D2}" type="presParOf" srcId="{9ACD53BB-CA4C-CA42-83A1-13BE24ABCEE5}" destId="{D394795E-04DD-A24C-88F7-460FA9DCE94D}" srcOrd="0" destOrd="0" presId="urn:microsoft.com/office/officeart/2005/8/layout/hProcess3"/>
    <dgm:cxn modelId="{AA7DFCA2-4394-6747-ABA0-92310E7DBD91}" type="presParOf" srcId="{9ACD53BB-CA4C-CA42-83A1-13BE24ABCEE5}" destId="{5CA87E78-41DD-2848-9092-3B21A1571EFA}" srcOrd="1" destOrd="0" presId="urn:microsoft.com/office/officeart/2005/8/layout/hProcess3"/>
    <dgm:cxn modelId="{0FEA166A-D427-4848-8825-C3BADE6EA0E5}" type="presParOf" srcId="{9ACD53BB-CA4C-CA42-83A1-13BE24ABCEE5}" destId="{197185E3-42FD-DF4F-B486-216B5D8BDE04}" srcOrd="2" destOrd="0" presId="urn:microsoft.com/office/officeart/2005/8/layout/hProcess3"/>
    <dgm:cxn modelId="{B54F7268-26A4-F446-BA5C-DF6B254780BC}" type="presParOf" srcId="{9ACD53BB-CA4C-CA42-83A1-13BE24ABCEE5}" destId="{7B3889B4-CD0F-9543-9E53-021A3EF37DDF}" srcOrd="3" destOrd="0" presId="urn:microsoft.com/office/officeart/2005/8/layout/hProcess3"/>
    <dgm:cxn modelId="{C744C03B-4210-D343-A7CC-9E809E1BC032}" type="presParOf" srcId="{092EAA0A-72B1-9948-A3BD-8EB8D24DE5A5}" destId="{E0B92F1C-7C2A-4545-9FA4-F7284F5B446A}" srcOrd="2" destOrd="0" presId="urn:microsoft.com/office/officeart/2005/8/layout/hProcess3"/>
    <dgm:cxn modelId="{72725698-5C83-1A45-BD0B-FCC4D99A3A9B}" type="presParOf" srcId="{092EAA0A-72B1-9948-A3BD-8EB8D24DE5A5}" destId="{6B80D5A1-8AE5-014F-9650-BF9F934E89F2}" srcOrd="3" destOrd="0" presId="urn:microsoft.com/office/officeart/2005/8/layout/hProcess3"/>
    <dgm:cxn modelId="{530E1C13-3C3A-CC40-86E5-8B011DD46FB6}" type="presParOf" srcId="{092EAA0A-72B1-9948-A3BD-8EB8D24DE5A5}" destId="{7AA771B9-EB0E-0345-8844-23E3B6C1B960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E395C1C-A699-AA43-84DB-E27DDA0ED73A}" type="doc">
      <dgm:prSet loTypeId="urn:microsoft.com/office/officeart/2005/8/layout/radial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F19474-7BE6-1C47-BBF9-00AD14008953}">
      <dgm:prSet phldrT="[Text]"/>
      <dgm:spPr/>
      <dgm:t>
        <a:bodyPr/>
        <a:lstStyle/>
        <a:p>
          <a:r>
            <a:rPr lang="en-US" dirty="0"/>
            <a:t>PD</a:t>
          </a:r>
        </a:p>
        <a:p>
          <a:r>
            <a:rPr lang="en-US" dirty="0"/>
            <a:t>Patient</a:t>
          </a:r>
        </a:p>
      </dgm:t>
    </dgm:pt>
    <dgm:pt modelId="{DA835C6C-319C-704D-87B8-706B78EF1934}" type="parTrans" cxnId="{FB2D5B9E-A418-0F42-9AC3-141E8288788F}">
      <dgm:prSet/>
      <dgm:spPr/>
      <dgm:t>
        <a:bodyPr/>
        <a:lstStyle/>
        <a:p>
          <a:endParaRPr lang="en-US"/>
        </a:p>
      </dgm:t>
    </dgm:pt>
    <dgm:pt modelId="{A2BA3C6A-0946-4A42-9706-3A2ACCC01BA8}" type="sibTrans" cxnId="{FB2D5B9E-A418-0F42-9AC3-141E8288788F}">
      <dgm:prSet/>
      <dgm:spPr/>
      <dgm:t>
        <a:bodyPr/>
        <a:lstStyle/>
        <a:p>
          <a:endParaRPr lang="en-US"/>
        </a:p>
      </dgm:t>
    </dgm:pt>
    <dgm:pt modelId="{76B3C6A2-B31A-974E-AEE8-D061B8FC8A6A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Physiotherapy</a:t>
          </a:r>
        </a:p>
      </dgm:t>
    </dgm:pt>
    <dgm:pt modelId="{895FC0CE-63FE-9742-9D2D-0D3FB982223A}" type="parTrans" cxnId="{F687BBC0-CE23-9E4B-A269-743461A5AABE}">
      <dgm:prSet/>
      <dgm:spPr/>
      <dgm:t>
        <a:bodyPr/>
        <a:lstStyle/>
        <a:p>
          <a:endParaRPr lang="en-US"/>
        </a:p>
      </dgm:t>
    </dgm:pt>
    <dgm:pt modelId="{DDEA31D4-B107-7B40-894B-5D1D6ED95BE3}" type="sibTrans" cxnId="{F687BBC0-CE23-9E4B-A269-743461A5AABE}">
      <dgm:prSet/>
      <dgm:spPr/>
      <dgm:t>
        <a:bodyPr/>
        <a:lstStyle/>
        <a:p>
          <a:endParaRPr lang="en-US"/>
        </a:p>
      </dgm:t>
    </dgm:pt>
    <dgm:pt modelId="{97CA9E6B-528C-E844-B6C8-8FF289A98549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Occupational  therapy</a:t>
          </a:r>
        </a:p>
      </dgm:t>
    </dgm:pt>
    <dgm:pt modelId="{35A5374F-7184-CC49-B6A9-2B54AE0DA145}" type="parTrans" cxnId="{5EB228E2-9399-2441-A49F-41B3F55CD08A}">
      <dgm:prSet/>
      <dgm:spPr/>
      <dgm:t>
        <a:bodyPr/>
        <a:lstStyle/>
        <a:p>
          <a:endParaRPr lang="en-US"/>
        </a:p>
      </dgm:t>
    </dgm:pt>
    <dgm:pt modelId="{45CD937F-23E5-F948-92AC-0A8D705EA052}" type="sibTrans" cxnId="{5EB228E2-9399-2441-A49F-41B3F55CD08A}">
      <dgm:prSet/>
      <dgm:spPr/>
      <dgm:t>
        <a:bodyPr/>
        <a:lstStyle/>
        <a:p>
          <a:endParaRPr lang="en-US"/>
        </a:p>
      </dgm:t>
    </dgm:pt>
    <dgm:pt modelId="{6850250B-C412-474F-A6C9-21B2372DA330}">
      <dgm:prSet custT="1"/>
      <dgm:spPr>
        <a:solidFill>
          <a:schemeClr val="accent1"/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Neurologist/Geriatrician</a:t>
          </a:r>
        </a:p>
      </dgm:t>
    </dgm:pt>
    <dgm:pt modelId="{F660A647-8074-5B4A-A567-FE0EB3714E4A}" type="parTrans" cxnId="{D9297F3A-A118-954E-9B07-E238A88BEA43}">
      <dgm:prSet/>
      <dgm:spPr/>
      <dgm:t>
        <a:bodyPr/>
        <a:lstStyle/>
        <a:p>
          <a:endParaRPr lang="en-US"/>
        </a:p>
      </dgm:t>
    </dgm:pt>
    <dgm:pt modelId="{92DAEC1E-040F-EC49-ABC8-6390560D3E86}" type="sibTrans" cxnId="{D9297F3A-A118-954E-9B07-E238A88BEA43}">
      <dgm:prSet/>
      <dgm:spPr/>
      <dgm:t>
        <a:bodyPr/>
        <a:lstStyle/>
        <a:p>
          <a:endParaRPr lang="en-US"/>
        </a:p>
      </dgm:t>
    </dgm:pt>
    <dgm:pt modelId="{9E9161D5-D75B-9048-877A-8EE15E7B7404}">
      <dgm:prSet custT="1"/>
      <dgm:spPr>
        <a:solidFill>
          <a:schemeClr val="accent1"/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Psychiatrist</a:t>
          </a:r>
          <a:r>
            <a:rPr lang="en-US" sz="1400" b="1" dirty="0">
              <a:solidFill>
                <a:schemeClr val="bg1"/>
              </a:solidFill>
            </a:rPr>
            <a:t> </a:t>
          </a:r>
        </a:p>
      </dgm:t>
    </dgm:pt>
    <dgm:pt modelId="{6D640B7C-9F3F-9847-9B0C-DEAF227626CA}" type="parTrans" cxnId="{126E0393-E4E4-8A4B-9D78-757970DD177D}">
      <dgm:prSet/>
      <dgm:spPr/>
      <dgm:t>
        <a:bodyPr/>
        <a:lstStyle/>
        <a:p>
          <a:endParaRPr lang="en-US"/>
        </a:p>
      </dgm:t>
    </dgm:pt>
    <dgm:pt modelId="{D51BCAE4-502C-6C42-B666-484C42F5B205}" type="sibTrans" cxnId="{126E0393-E4E4-8A4B-9D78-757970DD177D}">
      <dgm:prSet/>
      <dgm:spPr/>
      <dgm:t>
        <a:bodyPr/>
        <a:lstStyle/>
        <a:p>
          <a:endParaRPr lang="en-US"/>
        </a:p>
      </dgm:t>
    </dgm:pt>
    <dgm:pt modelId="{81C9F563-2CB6-E74B-AB25-9B8FEDC4291E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Speech Therapy</a:t>
          </a:r>
        </a:p>
      </dgm:t>
    </dgm:pt>
    <dgm:pt modelId="{FD7EF996-E8E2-1246-A2C7-17BC5CBC291B}" type="parTrans" cxnId="{7BD89B53-A8FF-CB4F-8EA8-6E002D0442CF}">
      <dgm:prSet/>
      <dgm:spPr/>
      <dgm:t>
        <a:bodyPr/>
        <a:lstStyle/>
        <a:p>
          <a:endParaRPr lang="en-US"/>
        </a:p>
      </dgm:t>
    </dgm:pt>
    <dgm:pt modelId="{C01772B6-FF06-B246-B0FB-FC0B65B53708}" type="sibTrans" cxnId="{7BD89B53-A8FF-CB4F-8EA8-6E002D0442CF}">
      <dgm:prSet/>
      <dgm:spPr/>
      <dgm:t>
        <a:bodyPr/>
        <a:lstStyle/>
        <a:p>
          <a:endParaRPr lang="en-US"/>
        </a:p>
      </dgm:t>
    </dgm:pt>
    <dgm:pt modelId="{6CFD0D3C-194E-DA46-8BA4-CF13B5CB0A2A}" type="pres">
      <dgm:prSet presAssocID="{1E395C1C-A699-AA43-84DB-E27DDA0ED73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1BABBA-304F-0248-B3A0-466D33CE86E8}" type="pres">
      <dgm:prSet presAssocID="{32F19474-7BE6-1C47-BBF9-00AD14008953}" presName="centerShape" presStyleLbl="node0" presStyleIdx="0" presStyleCnt="1"/>
      <dgm:spPr/>
    </dgm:pt>
    <dgm:pt modelId="{A8D1F2CA-325E-504D-97BE-D0556D06816E}" type="pres">
      <dgm:prSet presAssocID="{6850250B-C412-474F-A6C9-21B2372DA330}" presName="node" presStyleLbl="node1" presStyleIdx="0" presStyleCnt="5" custScaleX="128224">
        <dgm:presLayoutVars>
          <dgm:bulletEnabled val="1"/>
        </dgm:presLayoutVars>
      </dgm:prSet>
      <dgm:spPr/>
    </dgm:pt>
    <dgm:pt modelId="{D3939263-F58F-8946-9E2F-EF12FBED972D}" type="pres">
      <dgm:prSet presAssocID="{6850250B-C412-474F-A6C9-21B2372DA330}" presName="dummy" presStyleCnt="0"/>
      <dgm:spPr/>
    </dgm:pt>
    <dgm:pt modelId="{B94583C3-5E30-0A48-88D8-D7362358EC9D}" type="pres">
      <dgm:prSet presAssocID="{92DAEC1E-040F-EC49-ABC8-6390560D3E86}" presName="sibTrans" presStyleLbl="sibTrans2D1" presStyleIdx="0" presStyleCnt="5"/>
      <dgm:spPr/>
    </dgm:pt>
    <dgm:pt modelId="{863939EA-F8AE-484C-A1D4-7F2465AFD518}" type="pres">
      <dgm:prSet presAssocID="{9E9161D5-D75B-9048-877A-8EE15E7B7404}" presName="node" presStyleLbl="node1" presStyleIdx="1" presStyleCnt="5" custScaleX="125956" custScaleY="120659">
        <dgm:presLayoutVars>
          <dgm:bulletEnabled val="1"/>
        </dgm:presLayoutVars>
      </dgm:prSet>
      <dgm:spPr/>
    </dgm:pt>
    <dgm:pt modelId="{EDC8B270-D013-C841-B7D9-DC86184F9B55}" type="pres">
      <dgm:prSet presAssocID="{9E9161D5-D75B-9048-877A-8EE15E7B7404}" presName="dummy" presStyleCnt="0"/>
      <dgm:spPr/>
    </dgm:pt>
    <dgm:pt modelId="{C2C5A5EB-E600-434E-ABAC-1B155D8C1512}" type="pres">
      <dgm:prSet presAssocID="{D51BCAE4-502C-6C42-B666-484C42F5B205}" presName="sibTrans" presStyleLbl="sibTrans2D1" presStyleIdx="1" presStyleCnt="5"/>
      <dgm:spPr/>
    </dgm:pt>
    <dgm:pt modelId="{BB4D5DE5-415A-F24B-8116-572E29A9132B}" type="pres">
      <dgm:prSet presAssocID="{76B3C6A2-B31A-974E-AEE8-D061B8FC8A6A}" presName="node" presStyleLbl="node1" presStyleIdx="2" presStyleCnt="5" custScaleX="133090" custScaleY="134254">
        <dgm:presLayoutVars>
          <dgm:bulletEnabled val="1"/>
        </dgm:presLayoutVars>
      </dgm:prSet>
      <dgm:spPr/>
    </dgm:pt>
    <dgm:pt modelId="{FFB1BFF2-BFD9-E24E-B0EC-B447EBAD96D4}" type="pres">
      <dgm:prSet presAssocID="{76B3C6A2-B31A-974E-AEE8-D061B8FC8A6A}" presName="dummy" presStyleCnt="0"/>
      <dgm:spPr/>
    </dgm:pt>
    <dgm:pt modelId="{2A16FC0D-E547-2A42-B50C-AAC01C032EB3}" type="pres">
      <dgm:prSet presAssocID="{DDEA31D4-B107-7B40-894B-5D1D6ED95BE3}" presName="sibTrans" presStyleLbl="sibTrans2D1" presStyleIdx="2" presStyleCnt="5"/>
      <dgm:spPr/>
    </dgm:pt>
    <dgm:pt modelId="{78F380A2-782B-354C-A6FB-64E0DB17DC46}" type="pres">
      <dgm:prSet presAssocID="{97CA9E6B-528C-E844-B6C8-8FF289A98549}" presName="node" presStyleLbl="node1" presStyleIdx="3" presStyleCnt="5" custScaleX="134322" custScaleY="121949">
        <dgm:presLayoutVars>
          <dgm:bulletEnabled val="1"/>
        </dgm:presLayoutVars>
      </dgm:prSet>
      <dgm:spPr/>
    </dgm:pt>
    <dgm:pt modelId="{6B619574-394A-BA48-BF94-2D2088218A66}" type="pres">
      <dgm:prSet presAssocID="{97CA9E6B-528C-E844-B6C8-8FF289A98549}" presName="dummy" presStyleCnt="0"/>
      <dgm:spPr/>
    </dgm:pt>
    <dgm:pt modelId="{F9B4A3B5-1875-1944-950F-7633C77AEEFC}" type="pres">
      <dgm:prSet presAssocID="{45CD937F-23E5-F948-92AC-0A8D705EA052}" presName="sibTrans" presStyleLbl="sibTrans2D1" presStyleIdx="3" presStyleCnt="5"/>
      <dgm:spPr/>
    </dgm:pt>
    <dgm:pt modelId="{65BB709B-6173-7045-818F-B79F61B97190}" type="pres">
      <dgm:prSet presAssocID="{81C9F563-2CB6-E74B-AB25-9B8FEDC4291E}" presName="node" presStyleLbl="node1" presStyleIdx="4" presStyleCnt="5">
        <dgm:presLayoutVars>
          <dgm:bulletEnabled val="1"/>
        </dgm:presLayoutVars>
      </dgm:prSet>
      <dgm:spPr/>
    </dgm:pt>
    <dgm:pt modelId="{5D77FC32-337C-DA4D-AA4B-DDED58546568}" type="pres">
      <dgm:prSet presAssocID="{81C9F563-2CB6-E74B-AB25-9B8FEDC4291E}" presName="dummy" presStyleCnt="0"/>
      <dgm:spPr/>
    </dgm:pt>
    <dgm:pt modelId="{8A154F45-84DC-F148-994A-7127A28B684A}" type="pres">
      <dgm:prSet presAssocID="{C01772B6-FF06-B246-B0FB-FC0B65B53708}" presName="sibTrans" presStyleLbl="sibTrans2D1" presStyleIdx="4" presStyleCnt="5"/>
      <dgm:spPr/>
    </dgm:pt>
  </dgm:ptLst>
  <dgm:cxnLst>
    <dgm:cxn modelId="{E14C3326-1F9E-324A-8FC2-F1DC99D075E6}" type="presOf" srcId="{DDEA31D4-B107-7B40-894B-5D1D6ED95BE3}" destId="{2A16FC0D-E547-2A42-B50C-AAC01C032EB3}" srcOrd="0" destOrd="0" presId="urn:microsoft.com/office/officeart/2005/8/layout/radial6"/>
    <dgm:cxn modelId="{D25D8527-DA2F-5549-AB29-242258AD25B0}" type="presOf" srcId="{D51BCAE4-502C-6C42-B666-484C42F5B205}" destId="{C2C5A5EB-E600-434E-ABAC-1B155D8C1512}" srcOrd="0" destOrd="0" presId="urn:microsoft.com/office/officeart/2005/8/layout/radial6"/>
    <dgm:cxn modelId="{D9297F3A-A118-954E-9B07-E238A88BEA43}" srcId="{32F19474-7BE6-1C47-BBF9-00AD14008953}" destId="{6850250B-C412-474F-A6C9-21B2372DA330}" srcOrd="0" destOrd="0" parTransId="{F660A647-8074-5B4A-A567-FE0EB3714E4A}" sibTransId="{92DAEC1E-040F-EC49-ABC8-6390560D3E86}"/>
    <dgm:cxn modelId="{CDE8E942-2343-7A4B-BA2D-CA2F49C5B4B6}" type="presOf" srcId="{45CD937F-23E5-F948-92AC-0A8D705EA052}" destId="{F9B4A3B5-1875-1944-950F-7633C77AEEFC}" srcOrd="0" destOrd="0" presId="urn:microsoft.com/office/officeart/2005/8/layout/radial6"/>
    <dgm:cxn modelId="{1BDD3746-26D9-3E40-8701-D8DA0A36A7B3}" type="presOf" srcId="{1E395C1C-A699-AA43-84DB-E27DDA0ED73A}" destId="{6CFD0D3C-194E-DA46-8BA4-CF13B5CB0A2A}" srcOrd="0" destOrd="0" presId="urn:microsoft.com/office/officeart/2005/8/layout/radial6"/>
    <dgm:cxn modelId="{7BD89B53-A8FF-CB4F-8EA8-6E002D0442CF}" srcId="{32F19474-7BE6-1C47-BBF9-00AD14008953}" destId="{81C9F563-2CB6-E74B-AB25-9B8FEDC4291E}" srcOrd="4" destOrd="0" parTransId="{FD7EF996-E8E2-1246-A2C7-17BC5CBC291B}" sibTransId="{C01772B6-FF06-B246-B0FB-FC0B65B53708}"/>
    <dgm:cxn modelId="{B895657B-8234-C24C-92F0-D565D2B4C350}" type="presOf" srcId="{C01772B6-FF06-B246-B0FB-FC0B65B53708}" destId="{8A154F45-84DC-F148-994A-7127A28B684A}" srcOrd="0" destOrd="0" presId="urn:microsoft.com/office/officeart/2005/8/layout/radial6"/>
    <dgm:cxn modelId="{91F2F281-10D4-1943-BC5D-C0AF78FA517E}" type="presOf" srcId="{81C9F563-2CB6-E74B-AB25-9B8FEDC4291E}" destId="{65BB709B-6173-7045-818F-B79F61B97190}" srcOrd="0" destOrd="0" presId="urn:microsoft.com/office/officeart/2005/8/layout/radial6"/>
    <dgm:cxn modelId="{126E0393-E4E4-8A4B-9D78-757970DD177D}" srcId="{32F19474-7BE6-1C47-BBF9-00AD14008953}" destId="{9E9161D5-D75B-9048-877A-8EE15E7B7404}" srcOrd="1" destOrd="0" parTransId="{6D640B7C-9F3F-9847-9B0C-DEAF227626CA}" sibTransId="{D51BCAE4-502C-6C42-B666-484C42F5B205}"/>
    <dgm:cxn modelId="{87A6169E-E824-AA4F-8867-30909CB178F9}" type="presOf" srcId="{97CA9E6B-528C-E844-B6C8-8FF289A98549}" destId="{78F380A2-782B-354C-A6FB-64E0DB17DC46}" srcOrd="0" destOrd="0" presId="urn:microsoft.com/office/officeart/2005/8/layout/radial6"/>
    <dgm:cxn modelId="{FB2D5B9E-A418-0F42-9AC3-141E8288788F}" srcId="{1E395C1C-A699-AA43-84DB-E27DDA0ED73A}" destId="{32F19474-7BE6-1C47-BBF9-00AD14008953}" srcOrd="0" destOrd="0" parTransId="{DA835C6C-319C-704D-87B8-706B78EF1934}" sibTransId="{A2BA3C6A-0946-4A42-9706-3A2ACCC01BA8}"/>
    <dgm:cxn modelId="{AD92FCA8-E034-1F47-95FF-AA207868CE6F}" type="presOf" srcId="{9E9161D5-D75B-9048-877A-8EE15E7B7404}" destId="{863939EA-F8AE-484C-A1D4-7F2465AFD518}" srcOrd="0" destOrd="0" presId="urn:microsoft.com/office/officeart/2005/8/layout/radial6"/>
    <dgm:cxn modelId="{4EF83EAB-493F-7A44-AC07-BEA9185132B8}" type="presOf" srcId="{6850250B-C412-474F-A6C9-21B2372DA330}" destId="{A8D1F2CA-325E-504D-97BE-D0556D06816E}" srcOrd="0" destOrd="0" presId="urn:microsoft.com/office/officeart/2005/8/layout/radial6"/>
    <dgm:cxn modelId="{A169E3B8-3DED-1B41-93DA-05DC2DCEB913}" type="presOf" srcId="{76B3C6A2-B31A-974E-AEE8-D061B8FC8A6A}" destId="{BB4D5DE5-415A-F24B-8116-572E29A9132B}" srcOrd="0" destOrd="0" presId="urn:microsoft.com/office/officeart/2005/8/layout/radial6"/>
    <dgm:cxn modelId="{F687BBC0-CE23-9E4B-A269-743461A5AABE}" srcId="{32F19474-7BE6-1C47-BBF9-00AD14008953}" destId="{76B3C6A2-B31A-974E-AEE8-D061B8FC8A6A}" srcOrd="2" destOrd="0" parTransId="{895FC0CE-63FE-9742-9D2D-0D3FB982223A}" sibTransId="{DDEA31D4-B107-7B40-894B-5D1D6ED95BE3}"/>
    <dgm:cxn modelId="{C51D2BD0-EB9D-9242-B9C2-C5EA2E71B2E6}" type="presOf" srcId="{92DAEC1E-040F-EC49-ABC8-6390560D3E86}" destId="{B94583C3-5E30-0A48-88D8-D7362358EC9D}" srcOrd="0" destOrd="0" presId="urn:microsoft.com/office/officeart/2005/8/layout/radial6"/>
    <dgm:cxn modelId="{5EB228E2-9399-2441-A49F-41B3F55CD08A}" srcId="{32F19474-7BE6-1C47-BBF9-00AD14008953}" destId="{97CA9E6B-528C-E844-B6C8-8FF289A98549}" srcOrd="3" destOrd="0" parTransId="{35A5374F-7184-CC49-B6A9-2B54AE0DA145}" sibTransId="{45CD937F-23E5-F948-92AC-0A8D705EA052}"/>
    <dgm:cxn modelId="{BADDD3F3-0FDB-EE4F-84A8-F27D06373D3A}" type="presOf" srcId="{32F19474-7BE6-1C47-BBF9-00AD14008953}" destId="{3F1BABBA-304F-0248-B3A0-466D33CE86E8}" srcOrd="0" destOrd="0" presId="urn:microsoft.com/office/officeart/2005/8/layout/radial6"/>
    <dgm:cxn modelId="{36ACEAD0-897A-8A46-97A7-7330FE80CF62}" type="presParOf" srcId="{6CFD0D3C-194E-DA46-8BA4-CF13B5CB0A2A}" destId="{3F1BABBA-304F-0248-B3A0-466D33CE86E8}" srcOrd="0" destOrd="0" presId="urn:microsoft.com/office/officeart/2005/8/layout/radial6"/>
    <dgm:cxn modelId="{04533DDA-A7F5-5F47-9EA1-40C75D1A98E1}" type="presParOf" srcId="{6CFD0D3C-194E-DA46-8BA4-CF13B5CB0A2A}" destId="{A8D1F2CA-325E-504D-97BE-D0556D06816E}" srcOrd="1" destOrd="0" presId="urn:microsoft.com/office/officeart/2005/8/layout/radial6"/>
    <dgm:cxn modelId="{07BF9091-808D-2C47-AFAE-45AC299B3B6D}" type="presParOf" srcId="{6CFD0D3C-194E-DA46-8BA4-CF13B5CB0A2A}" destId="{D3939263-F58F-8946-9E2F-EF12FBED972D}" srcOrd="2" destOrd="0" presId="urn:microsoft.com/office/officeart/2005/8/layout/radial6"/>
    <dgm:cxn modelId="{7EA5B07F-982B-A14B-9A3B-EA9FDCD7F98E}" type="presParOf" srcId="{6CFD0D3C-194E-DA46-8BA4-CF13B5CB0A2A}" destId="{B94583C3-5E30-0A48-88D8-D7362358EC9D}" srcOrd="3" destOrd="0" presId="urn:microsoft.com/office/officeart/2005/8/layout/radial6"/>
    <dgm:cxn modelId="{A1C9A9FE-107E-E44C-8AB5-A87F17F807F9}" type="presParOf" srcId="{6CFD0D3C-194E-DA46-8BA4-CF13B5CB0A2A}" destId="{863939EA-F8AE-484C-A1D4-7F2465AFD518}" srcOrd="4" destOrd="0" presId="urn:microsoft.com/office/officeart/2005/8/layout/radial6"/>
    <dgm:cxn modelId="{3C6D38E8-E30F-A444-BB29-436DE1D42406}" type="presParOf" srcId="{6CFD0D3C-194E-DA46-8BA4-CF13B5CB0A2A}" destId="{EDC8B270-D013-C841-B7D9-DC86184F9B55}" srcOrd="5" destOrd="0" presId="urn:microsoft.com/office/officeart/2005/8/layout/radial6"/>
    <dgm:cxn modelId="{74EEA9AD-3490-BF4E-8CBE-7A4F06B485C8}" type="presParOf" srcId="{6CFD0D3C-194E-DA46-8BA4-CF13B5CB0A2A}" destId="{C2C5A5EB-E600-434E-ABAC-1B155D8C1512}" srcOrd="6" destOrd="0" presId="urn:microsoft.com/office/officeart/2005/8/layout/radial6"/>
    <dgm:cxn modelId="{2944F1EC-7472-E541-9A9F-DAD1E9EE8AC9}" type="presParOf" srcId="{6CFD0D3C-194E-DA46-8BA4-CF13B5CB0A2A}" destId="{BB4D5DE5-415A-F24B-8116-572E29A9132B}" srcOrd="7" destOrd="0" presId="urn:microsoft.com/office/officeart/2005/8/layout/radial6"/>
    <dgm:cxn modelId="{0702CF33-5A7D-D14C-B46C-A25D370B0ACB}" type="presParOf" srcId="{6CFD0D3C-194E-DA46-8BA4-CF13B5CB0A2A}" destId="{FFB1BFF2-BFD9-E24E-B0EC-B447EBAD96D4}" srcOrd="8" destOrd="0" presId="urn:microsoft.com/office/officeart/2005/8/layout/radial6"/>
    <dgm:cxn modelId="{AA0C0F51-4E73-9D41-BD36-81DEBE92DEB5}" type="presParOf" srcId="{6CFD0D3C-194E-DA46-8BA4-CF13B5CB0A2A}" destId="{2A16FC0D-E547-2A42-B50C-AAC01C032EB3}" srcOrd="9" destOrd="0" presId="urn:microsoft.com/office/officeart/2005/8/layout/radial6"/>
    <dgm:cxn modelId="{A3210028-EF8D-0A43-AA1C-66842D57DF07}" type="presParOf" srcId="{6CFD0D3C-194E-DA46-8BA4-CF13B5CB0A2A}" destId="{78F380A2-782B-354C-A6FB-64E0DB17DC46}" srcOrd="10" destOrd="0" presId="urn:microsoft.com/office/officeart/2005/8/layout/radial6"/>
    <dgm:cxn modelId="{032C7886-C197-4743-BC3E-28D285964211}" type="presParOf" srcId="{6CFD0D3C-194E-DA46-8BA4-CF13B5CB0A2A}" destId="{6B619574-394A-BA48-BF94-2D2088218A66}" srcOrd="11" destOrd="0" presId="urn:microsoft.com/office/officeart/2005/8/layout/radial6"/>
    <dgm:cxn modelId="{9598B728-8CAF-AD4F-A39D-C36AD8C4C136}" type="presParOf" srcId="{6CFD0D3C-194E-DA46-8BA4-CF13B5CB0A2A}" destId="{F9B4A3B5-1875-1944-950F-7633C77AEEFC}" srcOrd="12" destOrd="0" presId="urn:microsoft.com/office/officeart/2005/8/layout/radial6"/>
    <dgm:cxn modelId="{A74EFE1D-972E-8946-8158-F100359A66DA}" type="presParOf" srcId="{6CFD0D3C-194E-DA46-8BA4-CF13B5CB0A2A}" destId="{65BB709B-6173-7045-818F-B79F61B97190}" srcOrd="13" destOrd="0" presId="urn:microsoft.com/office/officeart/2005/8/layout/radial6"/>
    <dgm:cxn modelId="{9BB0ED7E-0A96-4A44-8A18-F7DF087FB128}" type="presParOf" srcId="{6CFD0D3C-194E-DA46-8BA4-CF13B5CB0A2A}" destId="{5D77FC32-337C-DA4D-AA4B-DDED58546568}" srcOrd="14" destOrd="0" presId="urn:microsoft.com/office/officeart/2005/8/layout/radial6"/>
    <dgm:cxn modelId="{4E84525D-90E0-C645-9CD5-BD62CD3CADEA}" type="presParOf" srcId="{6CFD0D3C-194E-DA46-8BA4-CF13B5CB0A2A}" destId="{8A154F45-84DC-F148-994A-7127A28B684A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5AB957F-926A-0E48-9156-120977CF18FA}" type="doc">
      <dgm:prSet loTypeId="urn:microsoft.com/office/officeart/2005/8/layout/hProcess3" loCatId="" qsTypeId="urn:microsoft.com/office/officeart/2005/8/quickstyle/simple1" qsCatId="simple" csTypeId="urn:microsoft.com/office/officeart/2005/8/colors/accent1_2" csCatId="accent1" phldr="0"/>
      <dgm:spPr/>
    </dgm:pt>
    <dgm:pt modelId="{4A42386C-A410-8448-98FA-C926AD3D2511}">
      <dgm:prSet phldrT="[Text]" phldr="1"/>
      <dgm:spPr/>
      <dgm:t>
        <a:bodyPr/>
        <a:lstStyle/>
        <a:p>
          <a:endParaRPr lang="en-US"/>
        </a:p>
      </dgm:t>
    </dgm:pt>
    <dgm:pt modelId="{8CB7C116-7A9B-2946-BCD3-35E8C4075801}" type="parTrans" cxnId="{C193DAD9-7095-1B4D-B9D2-85F326E7E1D2}">
      <dgm:prSet/>
      <dgm:spPr/>
      <dgm:t>
        <a:bodyPr/>
        <a:lstStyle/>
        <a:p>
          <a:endParaRPr lang="en-US"/>
        </a:p>
      </dgm:t>
    </dgm:pt>
    <dgm:pt modelId="{D10F2664-8A29-AC42-9B47-F43414FBCF59}" type="sibTrans" cxnId="{C193DAD9-7095-1B4D-B9D2-85F326E7E1D2}">
      <dgm:prSet/>
      <dgm:spPr/>
      <dgm:t>
        <a:bodyPr/>
        <a:lstStyle/>
        <a:p>
          <a:endParaRPr lang="en-US"/>
        </a:p>
      </dgm:t>
    </dgm:pt>
    <dgm:pt modelId="{857B9D3B-2C62-3947-874B-0169C4454F9A}" type="pres">
      <dgm:prSet presAssocID="{15AB957F-926A-0E48-9156-120977CF18FA}" presName="Name0" presStyleCnt="0">
        <dgm:presLayoutVars>
          <dgm:dir/>
          <dgm:animLvl val="lvl"/>
          <dgm:resizeHandles val="exact"/>
        </dgm:presLayoutVars>
      </dgm:prSet>
      <dgm:spPr/>
    </dgm:pt>
    <dgm:pt modelId="{F2503309-A29B-8F4D-A7C8-DBA79E9ECEBB}" type="pres">
      <dgm:prSet presAssocID="{15AB957F-926A-0E48-9156-120977CF18FA}" presName="dummy" presStyleCnt="0"/>
      <dgm:spPr/>
    </dgm:pt>
    <dgm:pt modelId="{092EAA0A-72B1-9948-A3BD-8EB8D24DE5A5}" type="pres">
      <dgm:prSet presAssocID="{15AB957F-926A-0E48-9156-120977CF18FA}" presName="linH" presStyleCnt="0"/>
      <dgm:spPr/>
    </dgm:pt>
    <dgm:pt modelId="{FE136140-0755-F540-8488-20CC7DDDEB0D}" type="pres">
      <dgm:prSet presAssocID="{15AB957F-926A-0E48-9156-120977CF18FA}" presName="padding1" presStyleCnt="0"/>
      <dgm:spPr/>
    </dgm:pt>
    <dgm:pt modelId="{9ACD53BB-CA4C-CA42-83A1-13BE24ABCEE5}" type="pres">
      <dgm:prSet presAssocID="{4A42386C-A410-8448-98FA-C926AD3D2511}" presName="linV" presStyleCnt="0"/>
      <dgm:spPr/>
    </dgm:pt>
    <dgm:pt modelId="{D394795E-04DD-A24C-88F7-460FA9DCE94D}" type="pres">
      <dgm:prSet presAssocID="{4A42386C-A410-8448-98FA-C926AD3D2511}" presName="spVertical1" presStyleCnt="0"/>
      <dgm:spPr/>
    </dgm:pt>
    <dgm:pt modelId="{5CA87E78-41DD-2848-9092-3B21A1571EFA}" type="pres">
      <dgm:prSet presAssocID="{4A42386C-A410-8448-98FA-C926AD3D2511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197185E3-42FD-DF4F-B486-216B5D8BDE04}" type="pres">
      <dgm:prSet presAssocID="{4A42386C-A410-8448-98FA-C926AD3D2511}" presName="spVertical2" presStyleCnt="0"/>
      <dgm:spPr/>
    </dgm:pt>
    <dgm:pt modelId="{7B3889B4-CD0F-9543-9E53-021A3EF37DDF}" type="pres">
      <dgm:prSet presAssocID="{4A42386C-A410-8448-98FA-C926AD3D2511}" presName="spVertical3" presStyleCnt="0"/>
      <dgm:spPr/>
    </dgm:pt>
    <dgm:pt modelId="{E0B92F1C-7C2A-4545-9FA4-F7284F5B446A}" type="pres">
      <dgm:prSet presAssocID="{15AB957F-926A-0E48-9156-120977CF18FA}" presName="padding2" presStyleCnt="0"/>
      <dgm:spPr/>
    </dgm:pt>
    <dgm:pt modelId="{6B80D5A1-8AE5-014F-9650-BF9F934E89F2}" type="pres">
      <dgm:prSet presAssocID="{15AB957F-926A-0E48-9156-120977CF18FA}" presName="negArrow" presStyleCnt="0"/>
      <dgm:spPr/>
    </dgm:pt>
    <dgm:pt modelId="{7AA771B9-EB0E-0345-8844-23E3B6C1B960}" type="pres">
      <dgm:prSet presAssocID="{15AB957F-926A-0E48-9156-120977CF18FA}" presName="backgroundArrow" presStyleLbl="node1" presStyleIdx="0" presStyleCnt="1"/>
      <dgm:spPr/>
    </dgm:pt>
  </dgm:ptLst>
  <dgm:cxnLst>
    <dgm:cxn modelId="{197DED13-405E-F649-A62A-B7344902ED51}" type="presOf" srcId="{4A42386C-A410-8448-98FA-C926AD3D2511}" destId="{5CA87E78-41DD-2848-9092-3B21A1571EFA}" srcOrd="0" destOrd="0" presId="urn:microsoft.com/office/officeart/2005/8/layout/hProcess3"/>
    <dgm:cxn modelId="{81F4011F-3731-404C-A0B7-1C0C3194ACDC}" type="presOf" srcId="{15AB957F-926A-0E48-9156-120977CF18FA}" destId="{857B9D3B-2C62-3947-874B-0169C4454F9A}" srcOrd="0" destOrd="0" presId="urn:microsoft.com/office/officeart/2005/8/layout/hProcess3"/>
    <dgm:cxn modelId="{C193DAD9-7095-1B4D-B9D2-85F326E7E1D2}" srcId="{15AB957F-926A-0E48-9156-120977CF18FA}" destId="{4A42386C-A410-8448-98FA-C926AD3D2511}" srcOrd="0" destOrd="0" parTransId="{8CB7C116-7A9B-2946-BCD3-35E8C4075801}" sibTransId="{D10F2664-8A29-AC42-9B47-F43414FBCF59}"/>
    <dgm:cxn modelId="{F170CDEE-22DA-174A-9920-D4BB234A6B9F}" type="presParOf" srcId="{857B9D3B-2C62-3947-874B-0169C4454F9A}" destId="{F2503309-A29B-8F4D-A7C8-DBA79E9ECEBB}" srcOrd="0" destOrd="0" presId="urn:microsoft.com/office/officeart/2005/8/layout/hProcess3"/>
    <dgm:cxn modelId="{8C80980A-F13D-0349-A85F-34896352B56D}" type="presParOf" srcId="{857B9D3B-2C62-3947-874B-0169C4454F9A}" destId="{092EAA0A-72B1-9948-A3BD-8EB8D24DE5A5}" srcOrd="1" destOrd="0" presId="urn:microsoft.com/office/officeart/2005/8/layout/hProcess3"/>
    <dgm:cxn modelId="{D64A6353-5045-6241-9B15-DC3DFB508C64}" type="presParOf" srcId="{092EAA0A-72B1-9948-A3BD-8EB8D24DE5A5}" destId="{FE136140-0755-F540-8488-20CC7DDDEB0D}" srcOrd="0" destOrd="0" presId="urn:microsoft.com/office/officeart/2005/8/layout/hProcess3"/>
    <dgm:cxn modelId="{A01C8835-2886-0843-AD87-E87A3E28FA85}" type="presParOf" srcId="{092EAA0A-72B1-9948-A3BD-8EB8D24DE5A5}" destId="{9ACD53BB-CA4C-CA42-83A1-13BE24ABCEE5}" srcOrd="1" destOrd="0" presId="urn:microsoft.com/office/officeart/2005/8/layout/hProcess3"/>
    <dgm:cxn modelId="{30F9C302-6217-6E4F-AF10-30DAA837D7D2}" type="presParOf" srcId="{9ACD53BB-CA4C-CA42-83A1-13BE24ABCEE5}" destId="{D394795E-04DD-A24C-88F7-460FA9DCE94D}" srcOrd="0" destOrd="0" presId="urn:microsoft.com/office/officeart/2005/8/layout/hProcess3"/>
    <dgm:cxn modelId="{AA7DFCA2-4394-6747-ABA0-92310E7DBD91}" type="presParOf" srcId="{9ACD53BB-CA4C-CA42-83A1-13BE24ABCEE5}" destId="{5CA87E78-41DD-2848-9092-3B21A1571EFA}" srcOrd="1" destOrd="0" presId="urn:microsoft.com/office/officeart/2005/8/layout/hProcess3"/>
    <dgm:cxn modelId="{0FEA166A-D427-4848-8825-C3BADE6EA0E5}" type="presParOf" srcId="{9ACD53BB-CA4C-CA42-83A1-13BE24ABCEE5}" destId="{197185E3-42FD-DF4F-B486-216B5D8BDE04}" srcOrd="2" destOrd="0" presId="urn:microsoft.com/office/officeart/2005/8/layout/hProcess3"/>
    <dgm:cxn modelId="{B54F7268-26A4-F446-BA5C-DF6B254780BC}" type="presParOf" srcId="{9ACD53BB-CA4C-CA42-83A1-13BE24ABCEE5}" destId="{7B3889B4-CD0F-9543-9E53-021A3EF37DDF}" srcOrd="3" destOrd="0" presId="urn:microsoft.com/office/officeart/2005/8/layout/hProcess3"/>
    <dgm:cxn modelId="{C744C03B-4210-D343-A7CC-9E809E1BC032}" type="presParOf" srcId="{092EAA0A-72B1-9948-A3BD-8EB8D24DE5A5}" destId="{E0B92F1C-7C2A-4545-9FA4-F7284F5B446A}" srcOrd="2" destOrd="0" presId="urn:microsoft.com/office/officeart/2005/8/layout/hProcess3"/>
    <dgm:cxn modelId="{72725698-5C83-1A45-BD0B-FCC4D99A3A9B}" type="presParOf" srcId="{092EAA0A-72B1-9948-A3BD-8EB8D24DE5A5}" destId="{6B80D5A1-8AE5-014F-9650-BF9F934E89F2}" srcOrd="3" destOrd="0" presId="urn:microsoft.com/office/officeart/2005/8/layout/hProcess3"/>
    <dgm:cxn modelId="{530E1C13-3C3A-CC40-86E5-8B011DD46FB6}" type="presParOf" srcId="{092EAA0A-72B1-9948-A3BD-8EB8D24DE5A5}" destId="{7AA771B9-EB0E-0345-8844-23E3B6C1B960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E395C1C-A699-AA43-84DB-E27DDA0ED73A}" type="doc">
      <dgm:prSet loTypeId="urn:microsoft.com/office/officeart/2005/8/layout/radial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F19474-7BE6-1C47-BBF9-00AD14008953}">
      <dgm:prSet phldrT="[Text]"/>
      <dgm:spPr/>
      <dgm:t>
        <a:bodyPr/>
        <a:lstStyle/>
        <a:p>
          <a:r>
            <a:rPr lang="en-US" dirty="0"/>
            <a:t>PD</a:t>
          </a:r>
        </a:p>
        <a:p>
          <a:r>
            <a:rPr lang="en-US" dirty="0"/>
            <a:t>Patient</a:t>
          </a:r>
        </a:p>
      </dgm:t>
    </dgm:pt>
    <dgm:pt modelId="{DA835C6C-319C-704D-87B8-706B78EF1934}" type="parTrans" cxnId="{FB2D5B9E-A418-0F42-9AC3-141E8288788F}">
      <dgm:prSet/>
      <dgm:spPr/>
      <dgm:t>
        <a:bodyPr/>
        <a:lstStyle/>
        <a:p>
          <a:endParaRPr lang="en-US"/>
        </a:p>
      </dgm:t>
    </dgm:pt>
    <dgm:pt modelId="{A2BA3C6A-0946-4A42-9706-3A2ACCC01BA8}" type="sibTrans" cxnId="{FB2D5B9E-A418-0F42-9AC3-141E8288788F}">
      <dgm:prSet/>
      <dgm:spPr/>
      <dgm:t>
        <a:bodyPr/>
        <a:lstStyle/>
        <a:p>
          <a:endParaRPr lang="en-US"/>
        </a:p>
      </dgm:t>
    </dgm:pt>
    <dgm:pt modelId="{76B3C6A2-B31A-974E-AEE8-D061B8FC8A6A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Physiotherapy</a:t>
          </a:r>
        </a:p>
      </dgm:t>
    </dgm:pt>
    <dgm:pt modelId="{895FC0CE-63FE-9742-9D2D-0D3FB982223A}" type="parTrans" cxnId="{F687BBC0-CE23-9E4B-A269-743461A5AABE}">
      <dgm:prSet/>
      <dgm:spPr/>
      <dgm:t>
        <a:bodyPr/>
        <a:lstStyle/>
        <a:p>
          <a:endParaRPr lang="en-US"/>
        </a:p>
      </dgm:t>
    </dgm:pt>
    <dgm:pt modelId="{DDEA31D4-B107-7B40-894B-5D1D6ED95BE3}" type="sibTrans" cxnId="{F687BBC0-CE23-9E4B-A269-743461A5AABE}">
      <dgm:prSet/>
      <dgm:spPr/>
      <dgm:t>
        <a:bodyPr/>
        <a:lstStyle/>
        <a:p>
          <a:endParaRPr lang="en-US"/>
        </a:p>
      </dgm:t>
    </dgm:pt>
    <dgm:pt modelId="{97CA9E6B-528C-E844-B6C8-8FF289A98549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Occupational  therapy</a:t>
          </a:r>
        </a:p>
      </dgm:t>
    </dgm:pt>
    <dgm:pt modelId="{35A5374F-7184-CC49-B6A9-2B54AE0DA145}" type="parTrans" cxnId="{5EB228E2-9399-2441-A49F-41B3F55CD08A}">
      <dgm:prSet/>
      <dgm:spPr/>
      <dgm:t>
        <a:bodyPr/>
        <a:lstStyle/>
        <a:p>
          <a:endParaRPr lang="en-US"/>
        </a:p>
      </dgm:t>
    </dgm:pt>
    <dgm:pt modelId="{45CD937F-23E5-F948-92AC-0A8D705EA052}" type="sibTrans" cxnId="{5EB228E2-9399-2441-A49F-41B3F55CD08A}">
      <dgm:prSet/>
      <dgm:spPr/>
      <dgm:t>
        <a:bodyPr/>
        <a:lstStyle/>
        <a:p>
          <a:endParaRPr lang="en-US"/>
        </a:p>
      </dgm:t>
    </dgm:pt>
    <dgm:pt modelId="{6850250B-C412-474F-A6C9-21B2372DA330}">
      <dgm:prSet custT="1"/>
      <dgm:spPr>
        <a:solidFill>
          <a:schemeClr val="accent1"/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Neurologist/Geriatrician</a:t>
          </a:r>
        </a:p>
      </dgm:t>
    </dgm:pt>
    <dgm:pt modelId="{F660A647-8074-5B4A-A567-FE0EB3714E4A}" type="parTrans" cxnId="{D9297F3A-A118-954E-9B07-E238A88BEA43}">
      <dgm:prSet/>
      <dgm:spPr/>
      <dgm:t>
        <a:bodyPr/>
        <a:lstStyle/>
        <a:p>
          <a:endParaRPr lang="en-US"/>
        </a:p>
      </dgm:t>
    </dgm:pt>
    <dgm:pt modelId="{92DAEC1E-040F-EC49-ABC8-6390560D3E86}" type="sibTrans" cxnId="{D9297F3A-A118-954E-9B07-E238A88BEA43}">
      <dgm:prSet/>
      <dgm:spPr/>
      <dgm:t>
        <a:bodyPr/>
        <a:lstStyle/>
        <a:p>
          <a:endParaRPr lang="en-US"/>
        </a:p>
      </dgm:t>
    </dgm:pt>
    <dgm:pt modelId="{9E9161D5-D75B-9048-877A-8EE15E7B7404}">
      <dgm:prSet custT="1"/>
      <dgm:spPr>
        <a:solidFill>
          <a:schemeClr val="accent1"/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Psychiatrist</a:t>
          </a:r>
          <a:r>
            <a:rPr lang="en-US" sz="1400" b="1" dirty="0">
              <a:solidFill>
                <a:schemeClr val="bg1"/>
              </a:solidFill>
            </a:rPr>
            <a:t> </a:t>
          </a:r>
        </a:p>
      </dgm:t>
    </dgm:pt>
    <dgm:pt modelId="{6D640B7C-9F3F-9847-9B0C-DEAF227626CA}" type="parTrans" cxnId="{126E0393-E4E4-8A4B-9D78-757970DD177D}">
      <dgm:prSet/>
      <dgm:spPr/>
      <dgm:t>
        <a:bodyPr/>
        <a:lstStyle/>
        <a:p>
          <a:endParaRPr lang="en-US"/>
        </a:p>
      </dgm:t>
    </dgm:pt>
    <dgm:pt modelId="{D51BCAE4-502C-6C42-B666-484C42F5B205}" type="sibTrans" cxnId="{126E0393-E4E4-8A4B-9D78-757970DD177D}">
      <dgm:prSet/>
      <dgm:spPr/>
      <dgm:t>
        <a:bodyPr/>
        <a:lstStyle/>
        <a:p>
          <a:endParaRPr lang="en-US"/>
        </a:p>
      </dgm:t>
    </dgm:pt>
    <dgm:pt modelId="{81C9F563-2CB6-E74B-AB25-9B8FEDC4291E}">
      <dgm:prSet/>
      <dgm:spPr>
        <a:solidFill>
          <a:schemeClr val="accent1"/>
        </a:solidFill>
      </dgm:spPr>
      <dgm:t>
        <a:bodyPr/>
        <a:lstStyle/>
        <a:p>
          <a:r>
            <a:rPr lang="en-US" dirty="0"/>
            <a:t>Speech Therapy</a:t>
          </a:r>
        </a:p>
      </dgm:t>
    </dgm:pt>
    <dgm:pt modelId="{FD7EF996-E8E2-1246-A2C7-17BC5CBC291B}" type="parTrans" cxnId="{7BD89B53-A8FF-CB4F-8EA8-6E002D0442CF}">
      <dgm:prSet/>
      <dgm:spPr/>
      <dgm:t>
        <a:bodyPr/>
        <a:lstStyle/>
        <a:p>
          <a:endParaRPr lang="en-US"/>
        </a:p>
      </dgm:t>
    </dgm:pt>
    <dgm:pt modelId="{C01772B6-FF06-B246-B0FB-FC0B65B53708}" type="sibTrans" cxnId="{7BD89B53-A8FF-CB4F-8EA8-6E002D0442CF}">
      <dgm:prSet/>
      <dgm:spPr/>
      <dgm:t>
        <a:bodyPr/>
        <a:lstStyle/>
        <a:p>
          <a:endParaRPr lang="en-US"/>
        </a:p>
      </dgm:t>
    </dgm:pt>
    <dgm:pt modelId="{8A73E084-F4DE-444D-960B-15C67C69830B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Nurse</a:t>
          </a:r>
        </a:p>
      </dgm:t>
    </dgm:pt>
    <dgm:pt modelId="{CCCE12DB-3261-804F-A51A-D6C25345F567}" type="parTrans" cxnId="{01B037D0-F332-7245-B140-5838902F22E8}">
      <dgm:prSet/>
      <dgm:spPr/>
      <dgm:t>
        <a:bodyPr/>
        <a:lstStyle/>
        <a:p>
          <a:endParaRPr lang="en-US"/>
        </a:p>
      </dgm:t>
    </dgm:pt>
    <dgm:pt modelId="{501E458F-CFB8-764F-B64E-7F6F9E038CF1}" type="sibTrans" cxnId="{01B037D0-F332-7245-B140-5838902F22E8}">
      <dgm:prSet/>
      <dgm:spPr/>
      <dgm:t>
        <a:bodyPr/>
        <a:lstStyle/>
        <a:p>
          <a:endParaRPr lang="en-US"/>
        </a:p>
      </dgm:t>
    </dgm:pt>
    <dgm:pt modelId="{6CFD0D3C-194E-DA46-8BA4-CF13B5CB0A2A}" type="pres">
      <dgm:prSet presAssocID="{1E395C1C-A699-AA43-84DB-E27DDA0ED73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1BABBA-304F-0248-B3A0-466D33CE86E8}" type="pres">
      <dgm:prSet presAssocID="{32F19474-7BE6-1C47-BBF9-00AD14008953}" presName="centerShape" presStyleLbl="node0" presStyleIdx="0" presStyleCnt="1"/>
      <dgm:spPr/>
    </dgm:pt>
    <dgm:pt modelId="{A8D1F2CA-325E-504D-97BE-D0556D06816E}" type="pres">
      <dgm:prSet presAssocID="{6850250B-C412-474F-A6C9-21B2372DA330}" presName="node" presStyleLbl="node1" presStyleIdx="0" presStyleCnt="6" custScaleX="128224">
        <dgm:presLayoutVars>
          <dgm:bulletEnabled val="1"/>
        </dgm:presLayoutVars>
      </dgm:prSet>
      <dgm:spPr/>
    </dgm:pt>
    <dgm:pt modelId="{D3939263-F58F-8946-9E2F-EF12FBED972D}" type="pres">
      <dgm:prSet presAssocID="{6850250B-C412-474F-A6C9-21B2372DA330}" presName="dummy" presStyleCnt="0"/>
      <dgm:spPr/>
    </dgm:pt>
    <dgm:pt modelId="{B94583C3-5E30-0A48-88D8-D7362358EC9D}" type="pres">
      <dgm:prSet presAssocID="{92DAEC1E-040F-EC49-ABC8-6390560D3E86}" presName="sibTrans" presStyleLbl="sibTrans2D1" presStyleIdx="0" presStyleCnt="6"/>
      <dgm:spPr/>
    </dgm:pt>
    <dgm:pt modelId="{863939EA-F8AE-484C-A1D4-7F2465AFD518}" type="pres">
      <dgm:prSet presAssocID="{9E9161D5-D75B-9048-877A-8EE15E7B7404}" presName="node" presStyleLbl="node1" presStyleIdx="1" presStyleCnt="6" custScaleX="125956" custScaleY="120659">
        <dgm:presLayoutVars>
          <dgm:bulletEnabled val="1"/>
        </dgm:presLayoutVars>
      </dgm:prSet>
      <dgm:spPr/>
    </dgm:pt>
    <dgm:pt modelId="{EDC8B270-D013-C841-B7D9-DC86184F9B55}" type="pres">
      <dgm:prSet presAssocID="{9E9161D5-D75B-9048-877A-8EE15E7B7404}" presName="dummy" presStyleCnt="0"/>
      <dgm:spPr/>
    </dgm:pt>
    <dgm:pt modelId="{C2C5A5EB-E600-434E-ABAC-1B155D8C1512}" type="pres">
      <dgm:prSet presAssocID="{D51BCAE4-502C-6C42-B666-484C42F5B205}" presName="sibTrans" presStyleLbl="sibTrans2D1" presStyleIdx="1" presStyleCnt="6"/>
      <dgm:spPr/>
    </dgm:pt>
    <dgm:pt modelId="{BB4D5DE5-415A-F24B-8116-572E29A9132B}" type="pres">
      <dgm:prSet presAssocID="{76B3C6A2-B31A-974E-AEE8-D061B8FC8A6A}" presName="node" presStyleLbl="node1" presStyleIdx="2" presStyleCnt="6" custScaleX="133090" custScaleY="134254">
        <dgm:presLayoutVars>
          <dgm:bulletEnabled val="1"/>
        </dgm:presLayoutVars>
      </dgm:prSet>
      <dgm:spPr/>
    </dgm:pt>
    <dgm:pt modelId="{FFB1BFF2-BFD9-E24E-B0EC-B447EBAD96D4}" type="pres">
      <dgm:prSet presAssocID="{76B3C6A2-B31A-974E-AEE8-D061B8FC8A6A}" presName="dummy" presStyleCnt="0"/>
      <dgm:spPr/>
    </dgm:pt>
    <dgm:pt modelId="{2A16FC0D-E547-2A42-B50C-AAC01C032EB3}" type="pres">
      <dgm:prSet presAssocID="{DDEA31D4-B107-7B40-894B-5D1D6ED95BE3}" presName="sibTrans" presStyleLbl="sibTrans2D1" presStyleIdx="2" presStyleCnt="6"/>
      <dgm:spPr/>
    </dgm:pt>
    <dgm:pt modelId="{78F380A2-782B-354C-A6FB-64E0DB17DC46}" type="pres">
      <dgm:prSet presAssocID="{97CA9E6B-528C-E844-B6C8-8FF289A98549}" presName="node" presStyleLbl="node1" presStyleIdx="3" presStyleCnt="6" custScaleX="134322" custScaleY="121949">
        <dgm:presLayoutVars>
          <dgm:bulletEnabled val="1"/>
        </dgm:presLayoutVars>
      </dgm:prSet>
      <dgm:spPr/>
    </dgm:pt>
    <dgm:pt modelId="{6B619574-394A-BA48-BF94-2D2088218A66}" type="pres">
      <dgm:prSet presAssocID="{97CA9E6B-528C-E844-B6C8-8FF289A98549}" presName="dummy" presStyleCnt="0"/>
      <dgm:spPr/>
    </dgm:pt>
    <dgm:pt modelId="{F9B4A3B5-1875-1944-950F-7633C77AEEFC}" type="pres">
      <dgm:prSet presAssocID="{45CD937F-23E5-F948-92AC-0A8D705EA052}" presName="sibTrans" presStyleLbl="sibTrans2D1" presStyleIdx="3" presStyleCnt="6"/>
      <dgm:spPr/>
    </dgm:pt>
    <dgm:pt modelId="{65BB709B-6173-7045-818F-B79F61B97190}" type="pres">
      <dgm:prSet presAssocID="{81C9F563-2CB6-E74B-AB25-9B8FEDC4291E}" presName="node" presStyleLbl="node1" presStyleIdx="4" presStyleCnt="6">
        <dgm:presLayoutVars>
          <dgm:bulletEnabled val="1"/>
        </dgm:presLayoutVars>
      </dgm:prSet>
      <dgm:spPr/>
    </dgm:pt>
    <dgm:pt modelId="{5D77FC32-337C-DA4D-AA4B-DDED58546568}" type="pres">
      <dgm:prSet presAssocID="{81C9F563-2CB6-E74B-AB25-9B8FEDC4291E}" presName="dummy" presStyleCnt="0"/>
      <dgm:spPr/>
    </dgm:pt>
    <dgm:pt modelId="{8A154F45-84DC-F148-994A-7127A28B684A}" type="pres">
      <dgm:prSet presAssocID="{C01772B6-FF06-B246-B0FB-FC0B65B53708}" presName="sibTrans" presStyleLbl="sibTrans2D1" presStyleIdx="4" presStyleCnt="6"/>
      <dgm:spPr/>
    </dgm:pt>
    <dgm:pt modelId="{DA2CCB36-821D-3C43-BA78-DB7492CCCA0A}" type="pres">
      <dgm:prSet presAssocID="{8A73E084-F4DE-444D-960B-15C67C69830B}" presName="node" presStyleLbl="node1" presStyleIdx="5" presStyleCnt="6">
        <dgm:presLayoutVars>
          <dgm:bulletEnabled val="1"/>
        </dgm:presLayoutVars>
      </dgm:prSet>
      <dgm:spPr/>
    </dgm:pt>
    <dgm:pt modelId="{520BDB0B-2835-464A-89EB-D0B6AF8DCA35}" type="pres">
      <dgm:prSet presAssocID="{8A73E084-F4DE-444D-960B-15C67C69830B}" presName="dummy" presStyleCnt="0"/>
      <dgm:spPr/>
    </dgm:pt>
    <dgm:pt modelId="{D1995C64-38F8-9643-8571-490CD2221A25}" type="pres">
      <dgm:prSet presAssocID="{501E458F-CFB8-764F-B64E-7F6F9E038CF1}" presName="sibTrans" presStyleLbl="sibTrans2D1" presStyleIdx="5" presStyleCnt="6"/>
      <dgm:spPr/>
    </dgm:pt>
  </dgm:ptLst>
  <dgm:cxnLst>
    <dgm:cxn modelId="{B9575C13-6EE1-194D-8833-4409CDC345F1}" type="presOf" srcId="{8A73E084-F4DE-444D-960B-15C67C69830B}" destId="{DA2CCB36-821D-3C43-BA78-DB7492CCCA0A}" srcOrd="0" destOrd="0" presId="urn:microsoft.com/office/officeart/2005/8/layout/radial6"/>
    <dgm:cxn modelId="{E14C3326-1F9E-324A-8FC2-F1DC99D075E6}" type="presOf" srcId="{DDEA31D4-B107-7B40-894B-5D1D6ED95BE3}" destId="{2A16FC0D-E547-2A42-B50C-AAC01C032EB3}" srcOrd="0" destOrd="0" presId="urn:microsoft.com/office/officeart/2005/8/layout/radial6"/>
    <dgm:cxn modelId="{D25D8527-DA2F-5549-AB29-242258AD25B0}" type="presOf" srcId="{D51BCAE4-502C-6C42-B666-484C42F5B205}" destId="{C2C5A5EB-E600-434E-ABAC-1B155D8C1512}" srcOrd="0" destOrd="0" presId="urn:microsoft.com/office/officeart/2005/8/layout/radial6"/>
    <dgm:cxn modelId="{D9297F3A-A118-954E-9B07-E238A88BEA43}" srcId="{32F19474-7BE6-1C47-BBF9-00AD14008953}" destId="{6850250B-C412-474F-A6C9-21B2372DA330}" srcOrd="0" destOrd="0" parTransId="{F660A647-8074-5B4A-A567-FE0EB3714E4A}" sibTransId="{92DAEC1E-040F-EC49-ABC8-6390560D3E86}"/>
    <dgm:cxn modelId="{CDE8E942-2343-7A4B-BA2D-CA2F49C5B4B6}" type="presOf" srcId="{45CD937F-23E5-F948-92AC-0A8D705EA052}" destId="{F9B4A3B5-1875-1944-950F-7633C77AEEFC}" srcOrd="0" destOrd="0" presId="urn:microsoft.com/office/officeart/2005/8/layout/radial6"/>
    <dgm:cxn modelId="{1BDD3746-26D9-3E40-8701-D8DA0A36A7B3}" type="presOf" srcId="{1E395C1C-A699-AA43-84DB-E27DDA0ED73A}" destId="{6CFD0D3C-194E-DA46-8BA4-CF13B5CB0A2A}" srcOrd="0" destOrd="0" presId="urn:microsoft.com/office/officeart/2005/8/layout/radial6"/>
    <dgm:cxn modelId="{7BD89B53-A8FF-CB4F-8EA8-6E002D0442CF}" srcId="{32F19474-7BE6-1C47-BBF9-00AD14008953}" destId="{81C9F563-2CB6-E74B-AB25-9B8FEDC4291E}" srcOrd="4" destOrd="0" parTransId="{FD7EF996-E8E2-1246-A2C7-17BC5CBC291B}" sibTransId="{C01772B6-FF06-B246-B0FB-FC0B65B53708}"/>
    <dgm:cxn modelId="{B895657B-8234-C24C-92F0-D565D2B4C350}" type="presOf" srcId="{C01772B6-FF06-B246-B0FB-FC0B65B53708}" destId="{8A154F45-84DC-F148-994A-7127A28B684A}" srcOrd="0" destOrd="0" presId="urn:microsoft.com/office/officeart/2005/8/layout/radial6"/>
    <dgm:cxn modelId="{91F2F281-10D4-1943-BC5D-C0AF78FA517E}" type="presOf" srcId="{81C9F563-2CB6-E74B-AB25-9B8FEDC4291E}" destId="{65BB709B-6173-7045-818F-B79F61B97190}" srcOrd="0" destOrd="0" presId="urn:microsoft.com/office/officeart/2005/8/layout/radial6"/>
    <dgm:cxn modelId="{126E0393-E4E4-8A4B-9D78-757970DD177D}" srcId="{32F19474-7BE6-1C47-BBF9-00AD14008953}" destId="{9E9161D5-D75B-9048-877A-8EE15E7B7404}" srcOrd="1" destOrd="0" parTransId="{6D640B7C-9F3F-9847-9B0C-DEAF227626CA}" sibTransId="{D51BCAE4-502C-6C42-B666-484C42F5B205}"/>
    <dgm:cxn modelId="{87A6169E-E824-AA4F-8867-30909CB178F9}" type="presOf" srcId="{97CA9E6B-528C-E844-B6C8-8FF289A98549}" destId="{78F380A2-782B-354C-A6FB-64E0DB17DC46}" srcOrd="0" destOrd="0" presId="urn:microsoft.com/office/officeart/2005/8/layout/radial6"/>
    <dgm:cxn modelId="{FB2D5B9E-A418-0F42-9AC3-141E8288788F}" srcId="{1E395C1C-A699-AA43-84DB-E27DDA0ED73A}" destId="{32F19474-7BE6-1C47-BBF9-00AD14008953}" srcOrd="0" destOrd="0" parTransId="{DA835C6C-319C-704D-87B8-706B78EF1934}" sibTransId="{A2BA3C6A-0946-4A42-9706-3A2ACCC01BA8}"/>
    <dgm:cxn modelId="{AD92FCA8-E034-1F47-95FF-AA207868CE6F}" type="presOf" srcId="{9E9161D5-D75B-9048-877A-8EE15E7B7404}" destId="{863939EA-F8AE-484C-A1D4-7F2465AFD518}" srcOrd="0" destOrd="0" presId="urn:microsoft.com/office/officeart/2005/8/layout/radial6"/>
    <dgm:cxn modelId="{4EF83EAB-493F-7A44-AC07-BEA9185132B8}" type="presOf" srcId="{6850250B-C412-474F-A6C9-21B2372DA330}" destId="{A8D1F2CA-325E-504D-97BE-D0556D06816E}" srcOrd="0" destOrd="0" presId="urn:microsoft.com/office/officeart/2005/8/layout/radial6"/>
    <dgm:cxn modelId="{A169E3B8-3DED-1B41-93DA-05DC2DCEB913}" type="presOf" srcId="{76B3C6A2-B31A-974E-AEE8-D061B8FC8A6A}" destId="{BB4D5DE5-415A-F24B-8116-572E29A9132B}" srcOrd="0" destOrd="0" presId="urn:microsoft.com/office/officeart/2005/8/layout/radial6"/>
    <dgm:cxn modelId="{F687BBC0-CE23-9E4B-A269-743461A5AABE}" srcId="{32F19474-7BE6-1C47-BBF9-00AD14008953}" destId="{76B3C6A2-B31A-974E-AEE8-D061B8FC8A6A}" srcOrd="2" destOrd="0" parTransId="{895FC0CE-63FE-9742-9D2D-0D3FB982223A}" sibTransId="{DDEA31D4-B107-7B40-894B-5D1D6ED95BE3}"/>
    <dgm:cxn modelId="{C51D2BD0-EB9D-9242-B9C2-C5EA2E71B2E6}" type="presOf" srcId="{92DAEC1E-040F-EC49-ABC8-6390560D3E86}" destId="{B94583C3-5E30-0A48-88D8-D7362358EC9D}" srcOrd="0" destOrd="0" presId="urn:microsoft.com/office/officeart/2005/8/layout/radial6"/>
    <dgm:cxn modelId="{01B037D0-F332-7245-B140-5838902F22E8}" srcId="{32F19474-7BE6-1C47-BBF9-00AD14008953}" destId="{8A73E084-F4DE-444D-960B-15C67C69830B}" srcOrd="5" destOrd="0" parTransId="{CCCE12DB-3261-804F-A51A-D6C25345F567}" sibTransId="{501E458F-CFB8-764F-B64E-7F6F9E038CF1}"/>
    <dgm:cxn modelId="{5EB228E2-9399-2441-A49F-41B3F55CD08A}" srcId="{32F19474-7BE6-1C47-BBF9-00AD14008953}" destId="{97CA9E6B-528C-E844-B6C8-8FF289A98549}" srcOrd="3" destOrd="0" parTransId="{35A5374F-7184-CC49-B6A9-2B54AE0DA145}" sibTransId="{45CD937F-23E5-F948-92AC-0A8D705EA052}"/>
    <dgm:cxn modelId="{BADDD3F3-0FDB-EE4F-84A8-F27D06373D3A}" type="presOf" srcId="{32F19474-7BE6-1C47-BBF9-00AD14008953}" destId="{3F1BABBA-304F-0248-B3A0-466D33CE86E8}" srcOrd="0" destOrd="0" presId="urn:microsoft.com/office/officeart/2005/8/layout/radial6"/>
    <dgm:cxn modelId="{4853AEF8-E260-254A-B709-89A11A3ABD6B}" type="presOf" srcId="{501E458F-CFB8-764F-B64E-7F6F9E038CF1}" destId="{D1995C64-38F8-9643-8571-490CD2221A25}" srcOrd="0" destOrd="0" presId="urn:microsoft.com/office/officeart/2005/8/layout/radial6"/>
    <dgm:cxn modelId="{36ACEAD0-897A-8A46-97A7-7330FE80CF62}" type="presParOf" srcId="{6CFD0D3C-194E-DA46-8BA4-CF13B5CB0A2A}" destId="{3F1BABBA-304F-0248-B3A0-466D33CE86E8}" srcOrd="0" destOrd="0" presId="urn:microsoft.com/office/officeart/2005/8/layout/radial6"/>
    <dgm:cxn modelId="{04533DDA-A7F5-5F47-9EA1-40C75D1A98E1}" type="presParOf" srcId="{6CFD0D3C-194E-DA46-8BA4-CF13B5CB0A2A}" destId="{A8D1F2CA-325E-504D-97BE-D0556D06816E}" srcOrd="1" destOrd="0" presId="urn:microsoft.com/office/officeart/2005/8/layout/radial6"/>
    <dgm:cxn modelId="{07BF9091-808D-2C47-AFAE-45AC299B3B6D}" type="presParOf" srcId="{6CFD0D3C-194E-DA46-8BA4-CF13B5CB0A2A}" destId="{D3939263-F58F-8946-9E2F-EF12FBED972D}" srcOrd="2" destOrd="0" presId="urn:microsoft.com/office/officeart/2005/8/layout/radial6"/>
    <dgm:cxn modelId="{7EA5B07F-982B-A14B-9A3B-EA9FDCD7F98E}" type="presParOf" srcId="{6CFD0D3C-194E-DA46-8BA4-CF13B5CB0A2A}" destId="{B94583C3-5E30-0A48-88D8-D7362358EC9D}" srcOrd="3" destOrd="0" presId="urn:microsoft.com/office/officeart/2005/8/layout/radial6"/>
    <dgm:cxn modelId="{A1C9A9FE-107E-E44C-8AB5-A87F17F807F9}" type="presParOf" srcId="{6CFD0D3C-194E-DA46-8BA4-CF13B5CB0A2A}" destId="{863939EA-F8AE-484C-A1D4-7F2465AFD518}" srcOrd="4" destOrd="0" presId="urn:microsoft.com/office/officeart/2005/8/layout/radial6"/>
    <dgm:cxn modelId="{3C6D38E8-E30F-A444-BB29-436DE1D42406}" type="presParOf" srcId="{6CFD0D3C-194E-DA46-8BA4-CF13B5CB0A2A}" destId="{EDC8B270-D013-C841-B7D9-DC86184F9B55}" srcOrd="5" destOrd="0" presId="urn:microsoft.com/office/officeart/2005/8/layout/radial6"/>
    <dgm:cxn modelId="{74EEA9AD-3490-BF4E-8CBE-7A4F06B485C8}" type="presParOf" srcId="{6CFD0D3C-194E-DA46-8BA4-CF13B5CB0A2A}" destId="{C2C5A5EB-E600-434E-ABAC-1B155D8C1512}" srcOrd="6" destOrd="0" presId="urn:microsoft.com/office/officeart/2005/8/layout/radial6"/>
    <dgm:cxn modelId="{2944F1EC-7472-E541-9A9F-DAD1E9EE8AC9}" type="presParOf" srcId="{6CFD0D3C-194E-DA46-8BA4-CF13B5CB0A2A}" destId="{BB4D5DE5-415A-F24B-8116-572E29A9132B}" srcOrd="7" destOrd="0" presId="urn:microsoft.com/office/officeart/2005/8/layout/radial6"/>
    <dgm:cxn modelId="{0702CF33-5A7D-D14C-B46C-A25D370B0ACB}" type="presParOf" srcId="{6CFD0D3C-194E-DA46-8BA4-CF13B5CB0A2A}" destId="{FFB1BFF2-BFD9-E24E-B0EC-B447EBAD96D4}" srcOrd="8" destOrd="0" presId="urn:microsoft.com/office/officeart/2005/8/layout/radial6"/>
    <dgm:cxn modelId="{AA0C0F51-4E73-9D41-BD36-81DEBE92DEB5}" type="presParOf" srcId="{6CFD0D3C-194E-DA46-8BA4-CF13B5CB0A2A}" destId="{2A16FC0D-E547-2A42-B50C-AAC01C032EB3}" srcOrd="9" destOrd="0" presId="urn:microsoft.com/office/officeart/2005/8/layout/radial6"/>
    <dgm:cxn modelId="{A3210028-EF8D-0A43-AA1C-66842D57DF07}" type="presParOf" srcId="{6CFD0D3C-194E-DA46-8BA4-CF13B5CB0A2A}" destId="{78F380A2-782B-354C-A6FB-64E0DB17DC46}" srcOrd="10" destOrd="0" presId="urn:microsoft.com/office/officeart/2005/8/layout/radial6"/>
    <dgm:cxn modelId="{032C7886-C197-4743-BC3E-28D285964211}" type="presParOf" srcId="{6CFD0D3C-194E-DA46-8BA4-CF13B5CB0A2A}" destId="{6B619574-394A-BA48-BF94-2D2088218A66}" srcOrd="11" destOrd="0" presId="urn:microsoft.com/office/officeart/2005/8/layout/radial6"/>
    <dgm:cxn modelId="{9598B728-8CAF-AD4F-A39D-C36AD8C4C136}" type="presParOf" srcId="{6CFD0D3C-194E-DA46-8BA4-CF13B5CB0A2A}" destId="{F9B4A3B5-1875-1944-950F-7633C77AEEFC}" srcOrd="12" destOrd="0" presId="urn:microsoft.com/office/officeart/2005/8/layout/radial6"/>
    <dgm:cxn modelId="{A74EFE1D-972E-8946-8158-F100359A66DA}" type="presParOf" srcId="{6CFD0D3C-194E-DA46-8BA4-CF13B5CB0A2A}" destId="{65BB709B-6173-7045-818F-B79F61B97190}" srcOrd="13" destOrd="0" presId="urn:microsoft.com/office/officeart/2005/8/layout/radial6"/>
    <dgm:cxn modelId="{9BB0ED7E-0A96-4A44-8A18-F7DF087FB128}" type="presParOf" srcId="{6CFD0D3C-194E-DA46-8BA4-CF13B5CB0A2A}" destId="{5D77FC32-337C-DA4D-AA4B-DDED58546568}" srcOrd="14" destOrd="0" presId="urn:microsoft.com/office/officeart/2005/8/layout/radial6"/>
    <dgm:cxn modelId="{4E84525D-90E0-C645-9CD5-BD62CD3CADEA}" type="presParOf" srcId="{6CFD0D3C-194E-DA46-8BA4-CF13B5CB0A2A}" destId="{8A154F45-84DC-F148-994A-7127A28B684A}" srcOrd="15" destOrd="0" presId="urn:microsoft.com/office/officeart/2005/8/layout/radial6"/>
    <dgm:cxn modelId="{44061D16-6CCF-C546-B842-CAA1EC6DF00D}" type="presParOf" srcId="{6CFD0D3C-194E-DA46-8BA4-CF13B5CB0A2A}" destId="{DA2CCB36-821D-3C43-BA78-DB7492CCCA0A}" srcOrd="16" destOrd="0" presId="urn:microsoft.com/office/officeart/2005/8/layout/radial6"/>
    <dgm:cxn modelId="{F2438378-19F3-5141-B9CE-EA9145C7FA48}" type="presParOf" srcId="{6CFD0D3C-194E-DA46-8BA4-CF13B5CB0A2A}" destId="{520BDB0B-2835-464A-89EB-D0B6AF8DCA35}" srcOrd="17" destOrd="0" presId="urn:microsoft.com/office/officeart/2005/8/layout/radial6"/>
    <dgm:cxn modelId="{1DF2FAC3-07B8-7840-A1A9-3F830DD9340E}" type="presParOf" srcId="{6CFD0D3C-194E-DA46-8BA4-CF13B5CB0A2A}" destId="{D1995C64-38F8-9643-8571-490CD2221A25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5AB957F-926A-0E48-9156-120977CF18FA}" type="doc">
      <dgm:prSet loTypeId="urn:microsoft.com/office/officeart/2005/8/layout/hProcess3" loCatId="" qsTypeId="urn:microsoft.com/office/officeart/2005/8/quickstyle/simple1" qsCatId="simple" csTypeId="urn:microsoft.com/office/officeart/2005/8/colors/accent1_2" csCatId="accent1" phldr="0"/>
      <dgm:spPr/>
    </dgm:pt>
    <dgm:pt modelId="{4A42386C-A410-8448-98FA-C926AD3D2511}">
      <dgm:prSet phldrT="[Text]" phldr="1"/>
      <dgm:spPr/>
      <dgm:t>
        <a:bodyPr/>
        <a:lstStyle/>
        <a:p>
          <a:endParaRPr lang="en-US"/>
        </a:p>
      </dgm:t>
    </dgm:pt>
    <dgm:pt modelId="{8CB7C116-7A9B-2946-BCD3-35E8C4075801}" type="parTrans" cxnId="{C193DAD9-7095-1B4D-B9D2-85F326E7E1D2}">
      <dgm:prSet/>
      <dgm:spPr/>
      <dgm:t>
        <a:bodyPr/>
        <a:lstStyle/>
        <a:p>
          <a:endParaRPr lang="en-US"/>
        </a:p>
      </dgm:t>
    </dgm:pt>
    <dgm:pt modelId="{D10F2664-8A29-AC42-9B47-F43414FBCF59}" type="sibTrans" cxnId="{C193DAD9-7095-1B4D-B9D2-85F326E7E1D2}">
      <dgm:prSet/>
      <dgm:spPr/>
      <dgm:t>
        <a:bodyPr/>
        <a:lstStyle/>
        <a:p>
          <a:endParaRPr lang="en-US"/>
        </a:p>
      </dgm:t>
    </dgm:pt>
    <dgm:pt modelId="{857B9D3B-2C62-3947-874B-0169C4454F9A}" type="pres">
      <dgm:prSet presAssocID="{15AB957F-926A-0E48-9156-120977CF18FA}" presName="Name0" presStyleCnt="0">
        <dgm:presLayoutVars>
          <dgm:dir/>
          <dgm:animLvl val="lvl"/>
          <dgm:resizeHandles val="exact"/>
        </dgm:presLayoutVars>
      </dgm:prSet>
      <dgm:spPr/>
    </dgm:pt>
    <dgm:pt modelId="{F2503309-A29B-8F4D-A7C8-DBA79E9ECEBB}" type="pres">
      <dgm:prSet presAssocID="{15AB957F-926A-0E48-9156-120977CF18FA}" presName="dummy" presStyleCnt="0"/>
      <dgm:spPr/>
    </dgm:pt>
    <dgm:pt modelId="{092EAA0A-72B1-9948-A3BD-8EB8D24DE5A5}" type="pres">
      <dgm:prSet presAssocID="{15AB957F-926A-0E48-9156-120977CF18FA}" presName="linH" presStyleCnt="0"/>
      <dgm:spPr/>
    </dgm:pt>
    <dgm:pt modelId="{FE136140-0755-F540-8488-20CC7DDDEB0D}" type="pres">
      <dgm:prSet presAssocID="{15AB957F-926A-0E48-9156-120977CF18FA}" presName="padding1" presStyleCnt="0"/>
      <dgm:spPr/>
    </dgm:pt>
    <dgm:pt modelId="{9ACD53BB-CA4C-CA42-83A1-13BE24ABCEE5}" type="pres">
      <dgm:prSet presAssocID="{4A42386C-A410-8448-98FA-C926AD3D2511}" presName="linV" presStyleCnt="0"/>
      <dgm:spPr/>
    </dgm:pt>
    <dgm:pt modelId="{D394795E-04DD-A24C-88F7-460FA9DCE94D}" type="pres">
      <dgm:prSet presAssocID="{4A42386C-A410-8448-98FA-C926AD3D2511}" presName="spVertical1" presStyleCnt="0"/>
      <dgm:spPr/>
    </dgm:pt>
    <dgm:pt modelId="{5CA87E78-41DD-2848-9092-3B21A1571EFA}" type="pres">
      <dgm:prSet presAssocID="{4A42386C-A410-8448-98FA-C926AD3D2511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197185E3-42FD-DF4F-B486-216B5D8BDE04}" type="pres">
      <dgm:prSet presAssocID="{4A42386C-A410-8448-98FA-C926AD3D2511}" presName="spVertical2" presStyleCnt="0"/>
      <dgm:spPr/>
    </dgm:pt>
    <dgm:pt modelId="{7B3889B4-CD0F-9543-9E53-021A3EF37DDF}" type="pres">
      <dgm:prSet presAssocID="{4A42386C-A410-8448-98FA-C926AD3D2511}" presName="spVertical3" presStyleCnt="0"/>
      <dgm:spPr/>
    </dgm:pt>
    <dgm:pt modelId="{E0B92F1C-7C2A-4545-9FA4-F7284F5B446A}" type="pres">
      <dgm:prSet presAssocID="{15AB957F-926A-0E48-9156-120977CF18FA}" presName="padding2" presStyleCnt="0"/>
      <dgm:spPr/>
    </dgm:pt>
    <dgm:pt modelId="{6B80D5A1-8AE5-014F-9650-BF9F934E89F2}" type="pres">
      <dgm:prSet presAssocID="{15AB957F-926A-0E48-9156-120977CF18FA}" presName="negArrow" presStyleCnt="0"/>
      <dgm:spPr/>
    </dgm:pt>
    <dgm:pt modelId="{7AA771B9-EB0E-0345-8844-23E3B6C1B960}" type="pres">
      <dgm:prSet presAssocID="{15AB957F-926A-0E48-9156-120977CF18FA}" presName="backgroundArrow" presStyleLbl="node1" presStyleIdx="0" presStyleCnt="1"/>
      <dgm:spPr/>
    </dgm:pt>
  </dgm:ptLst>
  <dgm:cxnLst>
    <dgm:cxn modelId="{197DED13-405E-F649-A62A-B7344902ED51}" type="presOf" srcId="{4A42386C-A410-8448-98FA-C926AD3D2511}" destId="{5CA87E78-41DD-2848-9092-3B21A1571EFA}" srcOrd="0" destOrd="0" presId="urn:microsoft.com/office/officeart/2005/8/layout/hProcess3"/>
    <dgm:cxn modelId="{81F4011F-3731-404C-A0B7-1C0C3194ACDC}" type="presOf" srcId="{15AB957F-926A-0E48-9156-120977CF18FA}" destId="{857B9D3B-2C62-3947-874B-0169C4454F9A}" srcOrd="0" destOrd="0" presId="urn:microsoft.com/office/officeart/2005/8/layout/hProcess3"/>
    <dgm:cxn modelId="{C193DAD9-7095-1B4D-B9D2-85F326E7E1D2}" srcId="{15AB957F-926A-0E48-9156-120977CF18FA}" destId="{4A42386C-A410-8448-98FA-C926AD3D2511}" srcOrd="0" destOrd="0" parTransId="{8CB7C116-7A9B-2946-BCD3-35E8C4075801}" sibTransId="{D10F2664-8A29-AC42-9B47-F43414FBCF59}"/>
    <dgm:cxn modelId="{F170CDEE-22DA-174A-9920-D4BB234A6B9F}" type="presParOf" srcId="{857B9D3B-2C62-3947-874B-0169C4454F9A}" destId="{F2503309-A29B-8F4D-A7C8-DBA79E9ECEBB}" srcOrd="0" destOrd="0" presId="urn:microsoft.com/office/officeart/2005/8/layout/hProcess3"/>
    <dgm:cxn modelId="{8C80980A-F13D-0349-A85F-34896352B56D}" type="presParOf" srcId="{857B9D3B-2C62-3947-874B-0169C4454F9A}" destId="{092EAA0A-72B1-9948-A3BD-8EB8D24DE5A5}" srcOrd="1" destOrd="0" presId="urn:microsoft.com/office/officeart/2005/8/layout/hProcess3"/>
    <dgm:cxn modelId="{D64A6353-5045-6241-9B15-DC3DFB508C64}" type="presParOf" srcId="{092EAA0A-72B1-9948-A3BD-8EB8D24DE5A5}" destId="{FE136140-0755-F540-8488-20CC7DDDEB0D}" srcOrd="0" destOrd="0" presId="urn:microsoft.com/office/officeart/2005/8/layout/hProcess3"/>
    <dgm:cxn modelId="{A01C8835-2886-0843-AD87-E87A3E28FA85}" type="presParOf" srcId="{092EAA0A-72B1-9948-A3BD-8EB8D24DE5A5}" destId="{9ACD53BB-CA4C-CA42-83A1-13BE24ABCEE5}" srcOrd="1" destOrd="0" presId="urn:microsoft.com/office/officeart/2005/8/layout/hProcess3"/>
    <dgm:cxn modelId="{30F9C302-6217-6E4F-AF10-30DAA837D7D2}" type="presParOf" srcId="{9ACD53BB-CA4C-CA42-83A1-13BE24ABCEE5}" destId="{D394795E-04DD-A24C-88F7-460FA9DCE94D}" srcOrd="0" destOrd="0" presId="urn:microsoft.com/office/officeart/2005/8/layout/hProcess3"/>
    <dgm:cxn modelId="{AA7DFCA2-4394-6747-ABA0-92310E7DBD91}" type="presParOf" srcId="{9ACD53BB-CA4C-CA42-83A1-13BE24ABCEE5}" destId="{5CA87E78-41DD-2848-9092-3B21A1571EFA}" srcOrd="1" destOrd="0" presId="urn:microsoft.com/office/officeart/2005/8/layout/hProcess3"/>
    <dgm:cxn modelId="{0FEA166A-D427-4848-8825-C3BADE6EA0E5}" type="presParOf" srcId="{9ACD53BB-CA4C-CA42-83A1-13BE24ABCEE5}" destId="{197185E3-42FD-DF4F-B486-216B5D8BDE04}" srcOrd="2" destOrd="0" presId="urn:microsoft.com/office/officeart/2005/8/layout/hProcess3"/>
    <dgm:cxn modelId="{B54F7268-26A4-F446-BA5C-DF6B254780BC}" type="presParOf" srcId="{9ACD53BB-CA4C-CA42-83A1-13BE24ABCEE5}" destId="{7B3889B4-CD0F-9543-9E53-021A3EF37DDF}" srcOrd="3" destOrd="0" presId="urn:microsoft.com/office/officeart/2005/8/layout/hProcess3"/>
    <dgm:cxn modelId="{C744C03B-4210-D343-A7CC-9E809E1BC032}" type="presParOf" srcId="{092EAA0A-72B1-9948-A3BD-8EB8D24DE5A5}" destId="{E0B92F1C-7C2A-4545-9FA4-F7284F5B446A}" srcOrd="2" destOrd="0" presId="urn:microsoft.com/office/officeart/2005/8/layout/hProcess3"/>
    <dgm:cxn modelId="{72725698-5C83-1A45-BD0B-FCC4D99A3A9B}" type="presParOf" srcId="{092EAA0A-72B1-9948-A3BD-8EB8D24DE5A5}" destId="{6B80D5A1-8AE5-014F-9650-BF9F934E89F2}" srcOrd="3" destOrd="0" presId="urn:microsoft.com/office/officeart/2005/8/layout/hProcess3"/>
    <dgm:cxn modelId="{530E1C13-3C3A-CC40-86E5-8B011DD46FB6}" type="presParOf" srcId="{092EAA0A-72B1-9948-A3BD-8EB8D24DE5A5}" destId="{7AA771B9-EB0E-0345-8844-23E3B6C1B960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E395C1C-A699-AA43-84DB-E27DDA0ED73A}" type="doc">
      <dgm:prSet loTypeId="urn:microsoft.com/office/officeart/2005/8/layout/radial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F19474-7BE6-1C47-BBF9-00AD14008953}">
      <dgm:prSet phldrT="[Text]"/>
      <dgm:spPr/>
      <dgm:t>
        <a:bodyPr/>
        <a:lstStyle/>
        <a:p>
          <a:r>
            <a:rPr lang="en-US" dirty="0"/>
            <a:t>PD</a:t>
          </a:r>
        </a:p>
        <a:p>
          <a:r>
            <a:rPr lang="en-US" dirty="0"/>
            <a:t>Patient</a:t>
          </a:r>
        </a:p>
      </dgm:t>
    </dgm:pt>
    <dgm:pt modelId="{DA835C6C-319C-704D-87B8-706B78EF1934}" type="parTrans" cxnId="{FB2D5B9E-A418-0F42-9AC3-141E8288788F}">
      <dgm:prSet/>
      <dgm:spPr/>
      <dgm:t>
        <a:bodyPr/>
        <a:lstStyle/>
        <a:p>
          <a:endParaRPr lang="en-US"/>
        </a:p>
      </dgm:t>
    </dgm:pt>
    <dgm:pt modelId="{A2BA3C6A-0946-4A42-9706-3A2ACCC01BA8}" type="sibTrans" cxnId="{FB2D5B9E-A418-0F42-9AC3-141E8288788F}">
      <dgm:prSet/>
      <dgm:spPr/>
      <dgm:t>
        <a:bodyPr/>
        <a:lstStyle/>
        <a:p>
          <a:endParaRPr lang="en-US"/>
        </a:p>
      </dgm:t>
    </dgm:pt>
    <dgm:pt modelId="{17A02399-06AC-4247-A3FF-17BE4B85F605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/>
            <a:t>Social Services</a:t>
          </a:r>
        </a:p>
      </dgm:t>
    </dgm:pt>
    <dgm:pt modelId="{63A9F1B1-335A-B44F-AED3-6771EF2E0651}" type="parTrans" cxnId="{215FE090-3D0C-8D4E-B9E2-39451247E62F}">
      <dgm:prSet/>
      <dgm:spPr/>
      <dgm:t>
        <a:bodyPr/>
        <a:lstStyle/>
        <a:p>
          <a:endParaRPr lang="en-US"/>
        </a:p>
      </dgm:t>
    </dgm:pt>
    <dgm:pt modelId="{99705953-A96B-C247-B6F6-61D530FD9253}" type="sibTrans" cxnId="{215FE090-3D0C-8D4E-B9E2-39451247E62F}">
      <dgm:prSet/>
      <dgm:spPr/>
      <dgm:t>
        <a:bodyPr/>
        <a:lstStyle/>
        <a:p>
          <a:endParaRPr lang="en-US"/>
        </a:p>
      </dgm:t>
    </dgm:pt>
    <dgm:pt modelId="{76B3C6A2-B31A-974E-AEE8-D061B8FC8A6A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Physiotherapy</a:t>
          </a:r>
        </a:p>
      </dgm:t>
    </dgm:pt>
    <dgm:pt modelId="{895FC0CE-63FE-9742-9D2D-0D3FB982223A}" type="parTrans" cxnId="{F687BBC0-CE23-9E4B-A269-743461A5AABE}">
      <dgm:prSet/>
      <dgm:spPr/>
      <dgm:t>
        <a:bodyPr/>
        <a:lstStyle/>
        <a:p>
          <a:endParaRPr lang="en-US"/>
        </a:p>
      </dgm:t>
    </dgm:pt>
    <dgm:pt modelId="{DDEA31D4-B107-7B40-894B-5D1D6ED95BE3}" type="sibTrans" cxnId="{F687BBC0-CE23-9E4B-A269-743461A5AABE}">
      <dgm:prSet/>
      <dgm:spPr/>
      <dgm:t>
        <a:bodyPr/>
        <a:lstStyle/>
        <a:p>
          <a:endParaRPr lang="en-US"/>
        </a:p>
      </dgm:t>
    </dgm:pt>
    <dgm:pt modelId="{97CA9E6B-528C-E844-B6C8-8FF289A98549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Occupational  therapy</a:t>
          </a:r>
        </a:p>
      </dgm:t>
    </dgm:pt>
    <dgm:pt modelId="{35A5374F-7184-CC49-B6A9-2B54AE0DA145}" type="parTrans" cxnId="{5EB228E2-9399-2441-A49F-41B3F55CD08A}">
      <dgm:prSet/>
      <dgm:spPr/>
      <dgm:t>
        <a:bodyPr/>
        <a:lstStyle/>
        <a:p>
          <a:endParaRPr lang="en-US"/>
        </a:p>
      </dgm:t>
    </dgm:pt>
    <dgm:pt modelId="{45CD937F-23E5-F948-92AC-0A8D705EA052}" type="sibTrans" cxnId="{5EB228E2-9399-2441-A49F-41B3F55CD08A}">
      <dgm:prSet/>
      <dgm:spPr/>
      <dgm:t>
        <a:bodyPr/>
        <a:lstStyle/>
        <a:p>
          <a:endParaRPr lang="en-US"/>
        </a:p>
      </dgm:t>
    </dgm:pt>
    <dgm:pt modelId="{6850250B-C412-474F-A6C9-21B2372DA330}">
      <dgm:prSet custT="1"/>
      <dgm:spPr>
        <a:solidFill>
          <a:schemeClr val="accent1"/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Neurologist/Geriatrician</a:t>
          </a:r>
        </a:p>
      </dgm:t>
    </dgm:pt>
    <dgm:pt modelId="{F660A647-8074-5B4A-A567-FE0EB3714E4A}" type="parTrans" cxnId="{D9297F3A-A118-954E-9B07-E238A88BEA43}">
      <dgm:prSet/>
      <dgm:spPr/>
      <dgm:t>
        <a:bodyPr/>
        <a:lstStyle/>
        <a:p>
          <a:endParaRPr lang="en-US"/>
        </a:p>
      </dgm:t>
    </dgm:pt>
    <dgm:pt modelId="{92DAEC1E-040F-EC49-ABC8-6390560D3E86}" type="sibTrans" cxnId="{D9297F3A-A118-954E-9B07-E238A88BEA43}">
      <dgm:prSet/>
      <dgm:spPr/>
      <dgm:t>
        <a:bodyPr/>
        <a:lstStyle/>
        <a:p>
          <a:endParaRPr lang="en-US"/>
        </a:p>
      </dgm:t>
    </dgm:pt>
    <dgm:pt modelId="{9E9161D5-D75B-9048-877A-8EE15E7B7404}">
      <dgm:prSet custT="1"/>
      <dgm:spPr>
        <a:solidFill>
          <a:schemeClr val="accent1"/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Psychiatrist</a:t>
          </a:r>
          <a:r>
            <a:rPr lang="en-US" sz="1400" b="1" dirty="0">
              <a:solidFill>
                <a:schemeClr val="bg1"/>
              </a:solidFill>
            </a:rPr>
            <a:t> </a:t>
          </a:r>
        </a:p>
      </dgm:t>
    </dgm:pt>
    <dgm:pt modelId="{6D640B7C-9F3F-9847-9B0C-DEAF227626CA}" type="parTrans" cxnId="{126E0393-E4E4-8A4B-9D78-757970DD177D}">
      <dgm:prSet/>
      <dgm:spPr/>
      <dgm:t>
        <a:bodyPr/>
        <a:lstStyle/>
        <a:p>
          <a:endParaRPr lang="en-US"/>
        </a:p>
      </dgm:t>
    </dgm:pt>
    <dgm:pt modelId="{D51BCAE4-502C-6C42-B666-484C42F5B205}" type="sibTrans" cxnId="{126E0393-E4E4-8A4B-9D78-757970DD177D}">
      <dgm:prSet/>
      <dgm:spPr/>
      <dgm:t>
        <a:bodyPr/>
        <a:lstStyle/>
        <a:p>
          <a:endParaRPr lang="en-US"/>
        </a:p>
      </dgm:t>
    </dgm:pt>
    <dgm:pt modelId="{81C9F563-2CB6-E74B-AB25-9B8FEDC4291E}">
      <dgm:prSet/>
      <dgm:spPr>
        <a:solidFill>
          <a:schemeClr val="accent1"/>
        </a:solidFill>
      </dgm:spPr>
      <dgm:t>
        <a:bodyPr/>
        <a:lstStyle/>
        <a:p>
          <a:r>
            <a:rPr lang="en-US" dirty="0"/>
            <a:t>Speech Therapy</a:t>
          </a:r>
        </a:p>
      </dgm:t>
    </dgm:pt>
    <dgm:pt modelId="{FD7EF996-E8E2-1246-A2C7-17BC5CBC291B}" type="parTrans" cxnId="{7BD89B53-A8FF-CB4F-8EA8-6E002D0442CF}">
      <dgm:prSet/>
      <dgm:spPr/>
      <dgm:t>
        <a:bodyPr/>
        <a:lstStyle/>
        <a:p>
          <a:endParaRPr lang="en-US"/>
        </a:p>
      </dgm:t>
    </dgm:pt>
    <dgm:pt modelId="{C01772B6-FF06-B246-B0FB-FC0B65B53708}" type="sibTrans" cxnId="{7BD89B53-A8FF-CB4F-8EA8-6E002D0442CF}">
      <dgm:prSet/>
      <dgm:spPr/>
      <dgm:t>
        <a:bodyPr/>
        <a:lstStyle/>
        <a:p>
          <a:endParaRPr lang="en-US"/>
        </a:p>
      </dgm:t>
    </dgm:pt>
    <dgm:pt modelId="{8A73E084-F4DE-444D-960B-15C67C69830B}">
      <dgm:prSet/>
      <dgm:spPr>
        <a:solidFill>
          <a:schemeClr val="accent1"/>
        </a:solidFill>
      </dgm:spPr>
      <dgm:t>
        <a:bodyPr/>
        <a:lstStyle/>
        <a:p>
          <a:r>
            <a:rPr lang="en-US" dirty="0"/>
            <a:t>Nurse</a:t>
          </a:r>
        </a:p>
      </dgm:t>
    </dgm:pt>
    <dgm:pt modelId="{CCCE12DB-3261-804F-A51A-D6C25345F567}" type="parTrans" cxnId="{01B037D0-F332-7245-B140-5838902F22E8}">
      <dgm:prSet/>
      <dgm:spPr/>
      <dgm:t>
        <a:bodyPr/>
        <a:lstStyle/>
        <a:p>
          <a:endParaRPr lang="en-US"/>
        </a:p>
      </dgm:t>
    </dgm:pt>
    <dgm:pt modelId="{501E458F-CFB8-764F-B64E-7F6F9E038CF1}" type="sibTrans" cxnId="{01B037D0-F332-7245-B140-5838902F22E8}">
      <dgm:prSet/>
      <dgm:spPr/>
      <dgm:t>
        <a:bodyPr/>
        <a:lstStyle/>
        <a:p>
          <a:endParaRPr lang="en-US"/>
        </a:p>
      </dgm:t>
    </dgm:pt>
    <dgm:pt modelId="{6CFD0D3C-194E-DA46-8BA4-CF13B5CB0A2A}" type="pres">
      <dgm:prSet presAssocID="{1E395C1C-A699-AA43-84DB-E27DDA0ED73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1BABBA-304F-0248-B3A0-466D33CE86E8}" type="pres">
      <dgm:prSet presAssocID="{32F19474-7BE6-1C47-BBF9-00AD14008953}" presName="centerShape" presStyleLbl="node0" presStyleIdx="0" presStyleCnt="1"/>
      <dgm:spPr/>
    </dgm:pt>
    <dgm:pt modelId="{725464EE-4EBD-F947-B039-114941700ACF}" type="pres">
      <dgm:prSet presAssocID="{17A02399-06AC-4247-A3FF-17BE4B85F605}" presName="node" presStyleLbl="node1" presStyleIdx="0" presStyleCnt="7">
        <dgm:presLayoutVars>
          <dgm:bulletEnabled val="1"/>
        </dgm:presLayoutVars>
      </dgm:prSet>
      <dgm:spPr/>
    </dgm:pt>
    <dgm:pt modelId="{2DED6532-E8A2-3641-A691-D0F096B814C5}" type="pres">
      <dgm:prSet presAssocID="{17A02399-06AC-4247-A3FF-17BE4B85F605}" presName="dummy" presStyleCnt="0"/>
      <dgm:spPr/>
    </dgm:pt>
    <dgm:pt modelId="{98025B49-678B-034D-ADB6-709D93D57BA7}" type="pres">
      <dgm:prSet presAssocID="{99705953-A96B-C247-B6F6-61D530FD9253}" presName="sibTrans" presStyleLbl="sibTrans2D1" presStyleIdx="0" presStyleCnt="7"/>
      <dgm:spPr/>
    </dgm:pt>
    <dgm:pt modelId="{A8D1F2CA-325E-504D-97BE-D0556D06816E}" type="pres">
      <dgm:prSet presAssocID="{6850250B-C412-474F-A6C9-21B2372DA330}" presName="node" presStyleLbl="node1" presStyleIdx="1" presStyleCnt="7" custScaleX="128224">
        <dgm:presLayoutVars>
          <dgm:bulletEnabled val="1"/>
        </dgm:presLayoutVars>
      </dgm:prSet>
      <dgm:spPr/>
    </dgm:pt>
    <dgm:pt modelId="{D3939263-F58F-8946-9E2F-EF12FBED972D}" type="pres">
      <dgm:prSet presAssocID="{6850250B-C412-474F-A6C9-21B2372DA330}" presName="dummy" presStyleCnt="0"/>
      <dgm:spPr/>
    </dgm:pt>
    <dgm:pt modelId="{B94583C3-5E30-0A48-88D8-D7362358EC9D}" type="pres">
      <dgm:prSet presAssocID="{92DAEC1E-040F-EC49-ABC8-6390560D3E86}" presName="sibTrans" presStyleLbl="sibTrans2D1" presStyleIdx="1" presStyleCnt="7"/>
      <dgm:spPr/>
    </dgm:pt>
    <dgm:pt modelId="{863939EA-F8AE-484C-A1D4-7F2465AFD518}" type="pres">
      <dgm:prSet presAssocID="{9E9161D5-D75B-9048-877A-8EE15E7B7404}" presName="node" presStyleLbl="node1" presStyleIdx="2" presStyleCnt="7" custScaleX="125956" custScaleY="120659">
        <dgm:presLayoutVars>
          <dgm:bulletEnabled val="1"/>
        </dgm:presLayoutVars>
      </dgm:prSet>
      <dgm:spPr/>
    </dgm:pt>
    <dgm:pt modelId="{EDC8B270-D013-C841-B7D9-DC86184F9B55}" type="pres">
      <dgm:prSet presAssocID="{9E9161D5-D75B-9048-877A-8EE15E7B7404}" presName="dummy" presStyleCnt="0"/>
      <dgm:spPr/>
    </dgm:pt>
    <dgm:pt modelId="{C2C5A5EB-E600-434E-ABAC-1B155D8C1512}" type="pres">
      <dgm:prSet presAssocID="{D51BCAE4-502C-6C42-B666-484C42F5B205}" presName="sibTrans" presStyleLbl="sibTrans2D1" presStyleIdx="2" presStyleCnt="7"/>
      <dgm:spPr/>
    </dgm:pt>
    <dgm:pt modelId="{BB4D5DE5-415A-F24B-8116-572E29A9132B}" type="pres">
      <dgm:prSet presAssocID="{76B3C6A2-B31A-974E-AEE8-D061B8FC8A6A}" presName="node" presStyleLbl="node1" presStyleIdx="3" presStyleCnt="7" custScaleX="133090" custScaleY="134254">
        <dgm:presLayoutVars>
          <dgm:bulletEnabled val="1"/>
        </dgm:presLayoutVars>
      </dgm:prSet>
      <dgm:spPr/>
    </dgm:pt>
    <dgm:pt modelId="{FFB1BFF2-BFD9-E24E-B0EC-B447EBAD96D4}" type="pres">
      <dgm:prSet presAssocID="{76B3C6A2-B31A-974E-AEE8-D061B8FC8A6A}" presName="dummy" presStyleCnt="0"/>
      <dgm:spPr/>
    </dgm:pt>
    <dgm:pt modelId="{2A16FC0D-E547-2A42-B50C-AAC01C032EB3}" type="pres">
      <dgm:prSet presAssocID="{DDEA31D4-B107-7B40-894B-5D1D6ED95BE3}" presName="sibTrans" presStyleLbl="sibTrans2D1" presStyleIdx="3" presStyleCnt="7"/>
      <dgm:spPr/>
    </dgm:pt>
    <dgm:pt modelId="{78F380A2-782B-354C-A6FB-64E0DB17DC46}" type="pres">
      <dgm:prSet presAssocID="{97CA9E6B-528C-E844-B6C8-8FF289A98549}" presName="node" presStyleLbl="node1" presStyleIdx="4" presStyleCnt="7" custScaleX="134322" custScaleY="121949">
        <dgm:presLayoutVars>
          <dgm:bulletEnabled val="1"/>
        </dgm:presLayoutVars>
      </dgm:prSet>
      <dgm:spPr/>
    </dgm:pt>
    <dgm:pt modelId="{6B619574-394A-BA48-BF94-2D2088218A66}" type="pres">
      <dgm:prSet presAssocID="{97CA9E6B-528C-E844-B6C8-8FF289A98549}" presName="dummy" presStyleCnt="0"/>
      <dgm:spPr/>
    </dgm:pt>
    <dgm:pt modelId="{F9B4A3B5-1875-1944-950F-7633C77AEEFC}" type="pres">
      <dgm:prSet presAssocID="{45CD937F-23E5-F948-92AC-0A8D705EA052}" presName="sibTrans" presStyleLbl="sibTrans2D1" presStyleIdx="4" presStyleCnt="7"/>
      <dgm:spPr/>
    </dgm:pt>
    <dgm:pt modelId="{65BB709B-6173-7045-818F-B79F61B97190}" type="pres">
      <dgm:prSet presAssocID="{81C9F563-2CB6-E74B-AB25-9B8FEDC4291E}" presName="node" presStyleLbl="node1" presStyleIdx="5" presStyleCnt="7">
        <dgm:presLayoutVars>
          <dgm:bulletEnabled val="1"/>
        </dgm:presLayoutVars>
      </dgm:prSet>
      <dgm:spPr/>
    </dgm:pt>
    <dgm:pt modelId="{5D77FC32-337C-DA4D-AA4B-DDED58546568}" type="pres">
      <dgm:prSet presAssocID="{81C9F563-2CB6-E74B-AB25-9B8FEDC4291E}" presName="dummy" presStyleCnt="0"/>
      <dgm:spPr/>
    </dgm:pt>
    <dgm:pt modelId="{8A154F45-84DC-F148-994A-7127A28B684A}" type="pres">
      <dgm:prSet presAssocID="{C01772B6-FF06-B246-B0FB-FC0B65B53708}" presName="sibTrans" presStyleLbl="sibTrans2D1" presStyleIdx="5" presStyleCnt="7"/>
      <dgm:spPr/>
    </dgm:pt>
    <dgm:pt modelId="{DA2CCB36-821D-3C43-BA78-DB7492CCCA0A}" type="pres">
      <dgm:prSet presAssocID="{8A73E084-F4DE-444D-960B-15C67C69830B}" presName="node" presStyleLbl="node1" presStyleIdx="6" presStyleCnt="7">
        <dgm:presLayoutVars>
          <dgm:bulletEnabled val="1"/>
        </dgm:presLayoutVars>
      </dgm:prSet>
      <dgm:spPr/>
    </dgm:pt>
    <dgm:pt modelId="{520BDB0B-2835-464A-89EB-D0B6AF8DCA35}" type="pres">
      <dgm:prSet presAssocID="{8A73E084-F4DE-444D-960B-15C67C69830B}" presName="dummy" presStyleCnt="0"/>
      <dgm:spPr/>
    </dgm:pt>
    <dgm:pt modelId="{D1995C64-38F8-9643-8571-490CD2221A25}" type="pres">
      <dgm:prSet presAssocID="{501E458F-CFB8-764F-B64E-7F6F9E038CF1}" presName="sibTrans" presStyleLbl="sibTrans2D1" presStyleIdx="6" presStyleCnt="7"/>
      <dgm:spPr/>
    </dgm:pt>
  </dgm:ptLst>
  <dgm:cxnLst>
    <dgm:cxn modelId="{86F9C511-81C3-3443-AFE3-BC66BD11EE36}" type="presOf" srcId="{99705953-A96B-C247-B6F6-61D530FD9253}" destId="{98025B49-678B-034D-ADB6-709D93D57BA7}" srcOrd="0" destOrd="0" presId="urn:microsoft.com/office/officeart/2005/8/layout/radial6"/>
    <dgm:cxn modelId="{B9575C13-6EE1-194D-8833-4409CDC345F1}" type="presOf" srcId="{8A73E084-F4DE-444D-960B-15C67C69830B}" destId="{DA2CCB36-821D-3C43-BA78-DB7492CCCA0A}" srcOrd="0" destOrd="0" presId="urn:microsoft.com/office/officeart/2005/8/layout/radial6"/>
    <dgm:cxn modelId="{E14C3326-1F9E-324A-8FC2-F1DC99D075E6}" type="presOf" srcId="{DDEA31D4-B107-7B40-894B-5D1D6ED95BE3}" destId="{2A16FC0D-E547-2A42-B50C-AAC01C032EB3}" srcOrd="0" destOrd="0" presId="urn:microsoft.com/office/officeart/2005/8/layout/radial6"/>
    <dgm:cxn modelId="{D25D8527-DA2F-5549-AB29-242258AD25B0}" type="presOf" srcId="{D51BCAE4-502C-6C42-B666-484C42F5B205}" destId="{C2C5A5EB-E600-434E-ABAC-1B155D8C1512}" srcOrd="0" destOrd="0" presId="urn:microsoft.com/office/officeart/2005/8/layout/radial6"/>
    <dgm:cxn modelId="{D9297F3A-A118-954E-9B07-E238A88BEA43}" srcId="{32F19474-7BE6-1C47-BBF9-00AD14008953}" destId="{6850250B-C412-474F-A6C9-21B2372DA330}" srcOrd="1" destOrd="0" parTransId="{F660A647-8074-5B4A-A567-FE0EB3714E4A}" sibTransId="{92DAEC1E-040F-EC49-ABC8-6390560D3E86}"/>
    <dgm:cxn modelId="{CDE8E942-2343-7A4B-BA2D-CA2F49C5B4B6}" type="presOf" srcId="{45CD937F-23E5-F948-92AC-0A8D705EA052}" destId="{F9B4A3B5-1875-1944-950F-7633C77AEEFC}" srcOrd="0" destOrd="0" presId="urn:microsoft.com/office/officeart/2005/8/layout/radial6"/>
    <dgm:cxn modelId="{1BDD3746-26D9-3E40-8701-D8DA0A36A7B3}" type="presOf" srcId="{1E395C1C-A699-AA43-84DB-E27DDA0ED73A}" destId="{6CFD0D3C-194E-DA46-8BA4-CF13B5CB0A2A}" srcOrd="0" destOrd="0" presId="urn:microsoft.com/office/officeart/2005/8/layout/radial6"/>
    <dgm:cxn modelId="{7BD89B53-A8FF-CB4F-8EA8-6E002D0442CF}" srcId="{32F19474-7BE6-1C47-BBF9-00AD14008953}" destId="{81C9F563-2CB6-E74B-AB25-9B8FEDC4291E}" srcOrd="5" destOrd="0" parTransId="{FD7EF996-E8E2-1246-A2C7-17BC5CBC291B}" sibTransId="{C01772B6-FF06-B246-B0FB-FC0B65B53708}"/>
    <dgm:cxn modelId="{FF1FA361-3C16-7C4F-9EBB-1C3455B09F80}" type="presOf" srcId="{17A02399-06AC-4247-A3FF-17BE4B85F605}" destId="{725464EE-4EBD-F947-B039-114941700ACF}" srcOrd="0" destOrd="0" presId="urn:microsoft.com/office/officeart/2005/8/layout/radial6"/>
    <dgm:cxn modelId="{B895657B-8234-C24C-92F0-D565D2B4C350}" type="presOf" srcId="{C01772B6-FF06-B246-B0FB-FC0B65B53708}" destId="{8A154F45-84DC-F148-994A-7127A28B684A}" srcOrd="0" destOrd="0" presId="urn:microsoft.com/office/officeart/2005/8/layout/radial6"/>
    <dgm:cxn modelId="{91F2F281-10D4-1943-BC5D-C0AF78FA517E}" type="presOf" srcId="{81C9F563-2CB6-E74B-AB25-9B8FEDC4291E}" destId="{65BB709B-6173-7045-818F-B79F61B97190}" srcOrd="0" destOrd="0" presId="urn:microsoft.com/office/officeart/2005/8/layout/radial6"/>
    <dgm:cxn modelId="{215FE090-3D0C-8D4E-B9E2-39451247E62F}" srcId="{32F19474-7BE6-1C47-BBF9-00AD14008953}" destId="{17A02399-06AC-4247-A3FF-17BE4B85F605}" srcOrd="0" destOrd="0" parTransId="{63A9F1B1-335A-B44F-AED3-6771EF2E0651}" sibTransId="{99705953-A96B-C247-B6F6-61D530FD9253}"/>
    <dgm:cxn modelId="{126E0393-E4E4-8A4B-9D78-757970DD177D}" srcId="{32F19474-7BE6-1C47-BBF9-00AD14008953}" destId="{9E9161D5-D75B-9048-877A-8EE15E7B7404}" srcOrd="2" destOrd="0" parTransId="{6D640B7C-9F3F-9847-9B0C-DEAF227626CA}" sibTransId="{D51BCAE4-502C-6C42-B666-484C42F5B205}"/>
    <dgm:cxn modelId="{87A6169E-E824-AA4F-8867-30909CB178F9}" type="presOf" srcId="{97CA9E6B-528C-E844-B6C8-8FF289A98549}" destId="{78F380A2-782B-354C-A6FB-64E0DB17DC46}" srcOrd="0" destOrd="0" presId="urn:microsoft.com/office/officeart/2005/8/layout/radial6"/>
    <dgm:cxn modelId="{FB2D5B9E-A418-0F42-9AC3-141E8288788F}" srcId="{1E395C1C-A699-AA43-84DB-E27DDA0ED73A}" destId="{32F19474-7BE6-1C47-BBF9-00AD14008953}" srcOrd="0" destOrd="0" parTransId="{DA835C6C-319C-704D-87B8-706B78EF1934}" sibTransId="{A2BA3C6A-0946-4A42-9706-3A2ACCC01BA8}"/>
    <dgm:cxn modelId="{AD92FCA8-E034-1F47-95FF-AA207868CE6F}" type="presOf" srcId="{9E9161D5-D75B-9048-877A-8EE15E7B7404}" destId="{863939EA-F8AE-484C-A1D4-7F2465AFD518}" srcOrd="0" destOrd="0" presId="urn:microsoft.com/office/officeart/2005/8/layout/radial6"/>
    <dgm:cxn modelId="{4EF83EAB-493F-7A44-AC07-BEA9185132B8}" type="presOf" srcId="{6850250B-C412-474F-A6C9-21B2372DA330}" destId="{A8D1F2CA-325E-504D-97BE-D0556D06816E}" srcOrd="0" destOrd="0" presId="urn:microsoft.com/office/officeart/2005/8/layout/radial6"/>
    <dgm:cxn modelId="{A169E3B8-3DED-1B41-93DA-05DC2DCEB913}" type="presOf" srcId="{76B3C6A2-B31A-974E-AEE8-D061B8FC8A6A}" destId="{BB4D5DE5-415A-F24B-8116-572E29A9132B}" srcOrd="0" destOrd="0" presId="urn:microsoft.com/office/officeart/2005/8/layout/radial6"/>
    <dgm:cxn modelId="{F687BBC0-CE23-9E4B-A269-743461A5AABE}" srcId="{32F19474-7BE6-1C47-BBF9-00AD14008953}" destId="{76B3C6A2-B31A-974E-AEE8-D061B8FC8A6A}" srcOrd="3" destOrd="0" parTransId="{895FC0CE-63FE-9742-9D2D-0D3FB982223A}" sibTransId="{DDEA31D4-B107-7B40-894B-5D1D6ED95BE3}"/>
    <dgm:cxn modelId="{C51D2BD0-EB9D-9242-B9C2-C5EA2E71B2E6}" type="presOf" srcId="{92DAEC1E-040F-EC49-ABC8-6390560D3E86}" destId="{B94583C3-5E30-0A48-88D8-D7362358EC9D}" srcOrd="0" destOrd="0" presId="urn:microsoft.com/office/officeart/2005/8/layout/radial6"/>
    <dgm:cxn modelId="{01B037D0-F332-7245-B140-5838902F22E8}" srcId="{32F19474-7BE6-1C47-BBF9-00AD14008953}" destId="{8A73E084-F4DE-444D-960B-15C67C69830B}" srcOrd="6" destOrd="0" parTransId="{CCCE12DB-3261-804F-A51A-D6C25345F567}" sibTransId="{501E458F-CFB8-764F-B64E-7F6F9E038CF1}"/>
    <dgm:cxn modelId="{5EB228E2-9399-2441-A49F-41B3F55CD08A}" srcId="{32F19474-7BE6-1C47-BBF9-00AD14008953}" destId="{97CA9E6B-528C-E844-B6C8-8FF289A98549}" srcOrd="4" destOrd="0" parTransId="{35A5374F-7184-CC49-B6A9-2B54AE0DA145}" sibTransId="{45CD937F-23E5-F948-92AC-0A8D705EA052}"/>
    <dgm:cxn modelId="{BADDD3F3-0FDB-EE4F-84A8-F27D06373D3A}" type="presOf" srcId="{32F19474-7BE6-1C47-BBF9-00AD14008953}" destId="{3F1BABBA-304F-0248-B3A0-466D33CE86E8}" srcOrd="0" destOrd="0" presId="urn:microsoft.com/office/officeart/2005/8/layout/radial6"/>
    <dgm:cxn modelId="{4853AEF8-E260-254A-B709-89A11A3ABD6B}" type="presOf" srcId="{501E458F-CFB8-764F-B64E-7F6F9E038CF1}" destId="{D1995C64-38F8-9643-8571-490CD2221A25}" srcOrd="0" destOrd="0" presId="urn:microsoft.com/office/officeart/2005/8/layout/radial6"/>
    <dgm:cxn modelId="{36ACEAD0-897A-8A46-97A7-7330FE80CF62}" type="presParOf" srcId="{6CFD0D3C-194E-DA46-8BA4-CF13B5CB0A2A}" destId="{3F1BABBA-304F-0248-B3A0-466D33CE86E8}" srcOrd="0" destOrd="0" presId="urn:microsoft.com/office/officeart/2005/8/layout/radial6"/>
    <dgm:cxn modelId="{EB602D02-C979-C241-AF92-5CB63241D8FB}" type="presParOf" srcId="{6CFD0D3C-194E-DA46-8BA4-CF13B5CB0A2A}" destId="{725464EE-4EBD-F947-B039-114941700ACF}" srcOrd="1" destOrd="0" presId="urn:microsoft.com/office/officeart/2005/8/layout/radial6"/>
    <dgm:cxn modelId="{BD1BDAF9-0A23-3948-8E4C-2E50ABBC8AA5}" type="presParOf" srcId="{6CFD0D3C-194E-DA46-8BA4-CF13B5CB0A2A}" destId="{2DED6532-E8A2-3641-A691-D0F096B814C5}" srcOrd="2" destOrd="0" presId="urn:microsoft.com/office/officeart/2005/8/layout/radial6"/>
    <dgm:cxn modelId="{304D32CC-9302-2645-91B6-349F33522AB0}" type="presParOf" srcId="{6CFD0D3C-194E-DA46-8BA4-CF13B5CB0A2A}" destId="{98025B49-678B-034D-ADB6-709D93D57BA7}" srcOrd="3" destOrd="0" presId="urn:microsoft.com/office/officeart/2005/8/layout/radial6"/>
    <dgm:cxn modelId="{04533DDA-A7F5-5F47-9EA1-40C75D1A98E1}" type="presParOf" srcId="{6CFD0D3C-194E-DA46-8BA4-CF13B5CB0A2A}" destId="{A8D1F2CA-325E-504D-97BE-D0556D06816E}" srcOrd="4" destOrd="0" presId="urn:microsoft.com/office/officeart/2005/8/layout/radial6"/>
    <dgm:cxn modelId="{07BF9091-808D-2C47-AFAE-45AC299B3B6D}" type="presParOf" srcId="{6CFD0D3C-194E-DA46-8BA4-CF13B5CB0A2A}" destId="{D3939263-F58F-8946-9E2F-EF12FBED972D}" srcOrd="5" destOrd="0" presId="urn:microsoft.com/office/officeart/2005/8/layout/radial6"/>
    <dgm:cxn modelId="{7EA5B07F-982B-A14B-9A3B-EA9FDCD7F98E}" type="presParOf" srcId="{6CFD0D3C-194E-DA46-8BA4-CF13B5CB0A2A}" destId="{B94583C3-5E30-0A48-88D8-D7362358EC9D}" srcOrd="6" destOrd="0" presId="urn:microsoft.com/office/officeart/2005/8/layout/radial6"/>
    <dgm:cxn modelId="{A1C9A9FE-107E-E44C-8AB5-A87F17F807F9}" type="presParOf" srcId="{6CFD0D3C-194E-DA46-8BA4-CF13B5CB0A2A}" destId="{863939EA-F8AE-484C-A1D4-7F2465AFD518}" srcOrd="7" destOrd="0" presId="urn:microsoft.com/office/officeart/2005/8/layout/radial6"/>
    <dgm:cxn modelId="{3C6D38E8-E30F-A444-BB29-436DE1D42406}" type="presParOf" srcId="{6CFD0D3C-194E-DA46-8BA4-CF13B5CB0A2A}" destId="{EDC8B270-D013-C841-B7D9-DC86184F9B55}" srcOrd="8" destOrd="0" presId="urn:microsoft.com/office/officeart/2005/8/layout/radial6"/>
    <dgm:cxn modelId="{74EEA9AD-3490-BF4E-8CBE-7A4F06B485C8}" type="presParOf" srcId="{6CFD0D3C-194E-DA46-8BA4-CF13B5CB0A2A}" destId="{C2C5A5EB-E600-434E-ABAC-1B155D8C1512}" srcOrd="9" destOrd="0" presId="urn:microsoft.com/office/officeart/2005/8/layout/radial6"/>
    <dgm:cxn modelId="{2944F1EC-7472-E541-9A9F-DAD1E9EE8AC9}" type="presParOf" srcId="{6CFD0D3C-194E-DA46-8BA4-CF13B5CB0A2A}" destId="{BB4D5DE5-415A-F24B-8116-572E29A9132B}" srcOrd="10" destOrd="0" presId="urn:microsoft.com/office/officeart/2005/8/layout/radial6"/>
    <dgm:cxn modelId="{0702CF33-5A7D-D14C-B46C-A25D370B0ACB}" type="presParOf" srcId="{6CFD0D3C-194E-DA46-8BA4-CF13B5CB0A2A}" destId="{FFB1BFF2-BFD9-E24E-B0EC-B447EBAD96D4}" srcOrd="11" destOrd="0" presId="urn:microsoft.com/office/officeart/2005/8/layout/radial6"/>
    <dgm:cxn modelId="{AA0C0F51-4E73-9D41-BD36-81DEBE92DEB5}" type="presParOf" srcId="{6CFD0D3C-194E-DA46-8BA4-CF13B5CB0A2A}" destId="{2A16FC0D-E547-2A42-B50C-AAC01C032EB3}" srcOrd="12" destOrd="0" presId="urn:microsoft.com/office/officeart/2005/8/layout/radial6"/>
    <dgm:cxn modelId="{A3210028-EF8D-0A43-AA1C-66842D57DF07}" type="presParOf" srcId="{6CFD0D3C-194E-DA46-8BA4-CF13B5CB0A2A}" destId="{78F380A2-782B-354C-A6FB-64E0DB17DC46}" srcOrd="13" destOrd="0" presId="urn:microsoft.com/office/officeart/2005/8/layout/radial6"/>
    <dgm:cxn modelId="{032C7886-C197-4743-BC3E-28D285964211}" type="presParOf" srcId="{6CFD0D3C-194E-DA46-8BA4-CF13B5CB0A2A}" destId="{6B619574-394A-BA48-BF94-2D2088218A66}" srcOrd="14" destOrd="0" presId="urn:microsoft.com/office/officeart/2005/8/layout/radial6"/>
    <dgm:cxn modelId="{9598B728-8CAF-AD4F-A39D-C36AD8C4C136}" type="presParOf" srcId="{6CFD0D3C-194E-DA46-8BA4-CF13B5CB0A2A}" destId="{F9B4A3B5-1875-1944-950F-7633C77AEEFC}" srcOrd="15" destOrd="0" presId="urn:microsoft.com/office/officeart/2005/8/layout/radial6"/>
    <dgm:cxn modelId="{A74EFE1D-972E-8946-8158-F100359A66DA}" type="presParOf" srcId="{6CFD0D3C-194E-DA46-8BA4-CF13B5CB0A2A}" destId="{65BB709B-6173-7045-818F-B79F61B97190}" srcOrd="16" destOrd="0" presId="urn:microsoft.com/office/officeart/2005/8/layout/radial6"/>
    <dgm:cxn modelId="{9BB0ED7E-0A96-4A44-8A18-F7DF087FB128}" type="presParOf" srcId="{6CFD0D3C-194E-DA46-8BA4-CF13B5CB0A2A}" destId="{5D77FC32-337C-DA4D-AA4B-DDED58546568}" srcOrd="17" destOrd="0" presId="urn:microsoft.com/office/officeart/2005/8/layout/radial6"/>
    <dgm:cxn modelId="{4E84525D-90E0-C645-9CD5-BD62CD3CADEA}" type="presParOf" srcId="{6CFD0D3C-194E-DA46-8BA4-CF13B5CB0A2A}" destId="{8A154F45-84DC-F148-994A-7127A28B684A}" srcOrd="18" destOrd="0" presId="urn:microsoft.com/office/officeart/2005/8/layout/radial6"/>
    <dgm:cxn modelId="{44061D16-6CCF-C546-B842-CAA1EC6DF00D}" type="presParOf" srcId="{6CFD0D3C-194E-DA46-8BA4-CF13B5CB0A2A}" destId="{DA2CCB36-821D-3C43-BA78-DB7492CCCA0A}" srcOrd="19" destOrd="0" presId="urn:microsoft.com/office/officeart/2005/8/layout/radial6"/>
    <dgm:cxn modelId="{F2438378-19F3-5141-B9CE-EA9145C7FA48}" type="presParOf" srcId="{6CFD0D3C-194E-DA46-8BA4-CF13B5CB0A2A}" destId="{520BDB0B-2835-464A-89EB-D0B6AF8DCA35}" srcOrd="20" destOrd="0" presId="urn:microsoft.com/office/officeart/2005/8/layout/radial6"/>
    <dgm:cxn modelId="{1DF2FAC3-07B8-7840-A1A9-3F830DD9340E}" type="presParOf" srcId="{6CFD0D3C-194E-DA46-8BA4-CF13B5CB0A2A}" destId="{D1995C64-38F8-9643-8571-490CD2221A25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5AB957F-926A-0E48-9156-120977CF18FA}" type="doc">
      <dgm:prSet loTypeId="urn:microsoft.com/office/officeart/2005/8/layout/hProcess3" loCatId="" qsTypeId="urn:microsoft.com/office/officeart/2005/8/quickstyle/simple1" qsCatId="simple" csTypeId="urn:microsoft.com/office/officeart/2005/8/colors/accent1_2" csCatId="accent1" phldr="0"/>
      <dgm:spPr/>
    </dgm:pt>
    <dgm:pt modelId="{4A42386C-A410-8448-98FA-C926AD3D2511}">
      <dgm:prSet phldrT="[Text]" phldr="1"/>
      <dgm:spPr/>
      <dgm:t>
        <a:bodyPr/>
        <a:lstStyle/>
        <a:p>
          <a:endParaRPr lang="en-US"/>
        </a:p>
      </dgm:t>
    </dgm:pt>
    <dgm:pt modelId="{8CB7C116-7A9B-2946-BCD3-35E8C4075801}" type="parTrans" cxnId="{C193DAD9-7095-1B4D-B9D2-85F326E7E1D2}">
      <dgm:prSet/>
      <dgm:spPr/>
      <dgm:t>
        <a:bodyPr/>
        <a:lstStyle/>
        <a:p>
          <a:endParaRPr lang="en-US"/>
        </a:p>
      </dgm:t>
    </dgm:pt>
    <dgm:pt modelId="{D10F2664-8A29-AC42-9B47-F43414FBCF59}" type="sibTrans" cxnId="{C193DAD9-7095-1B4D-B9D2-85F326E7E1D2}">
      <dgm:prSet/>
      <dgm:spPr/>
      <dgm:t>
        <a:bodyPr/>
        <a:lstStyle/>
        <a:p>
          <a:endParaRPr lang="en-US"/>
        </a:p>
      </dgm:t>
    </dgm:pt>
    <dgm:pt modelId="{857B9D3B-2C62-3947-874B-0169C4454F9A}" type="pres">
      <dgm:prSet presAssocID="{15AB957F-926A-0E48-9156-120977CF18FA}" presName="Name0" presStyleCnt="0">
        <dgm:presLayoutVars>
          <dgm:dir/>
          <dgm:animLvl val="lvl"/>
          <dgm:resizeHandles val="exact"/>
        </dgm:presLayoutVars>
      </dgm:prSet>
      <dgm:spPr/>
    </dgm:pt>
    <dgm:pt modelId="{F2503309-A29B-8F4D-A7C8-DBA79E9ECEBB}" type="pres">
      <dgm:prSet presAssocID="{15AB957F-926A-0E48-9156-120977CF18FA}" presName="dummy" presStyleCnt="0"/>
      <dgm:spPr/>
    </dgm:pt>
    <dgm:pt modelId="{092EAA0A-72B1-9948-A3BD-8EB8D24DE5A5}" type="pres">
      <dgm:prSet presAssocID="{15AB957F-926A-0E48-9156-120977CF18FA}" presName="linH" presStyleCnt="0"/>
      <dgm:spPr/>
    </dgm:pt>
    <dgm:pt modelId="{FE136140-0755-F540-8488-20CC7DDDEB0D}" type="pres">
      <dgm:prSet presAssocID="{15AB957F-926A-0E48-9156-120977CF18FA}" presName="padding1" presStyleCnt="0"/>
      <dgm:spPr/>
    </dgm:pt>
    <dgm:pt modelId="{9ACD53BB-CA4C-CA42-83A1-13BE24ABCEE5}" type="pres">
      <dgm:prSet presAssocID="{4A42386C-A410-8448-98FA-C926AD3D2511}" presName="linV" presStyleCnt="0"/>
      <dgm:spPr/>
    </dgm:pt>
    <dgm:pt modelId="{D394795E-04DD-A24C-88F7-460FA9DCE94D}" type="pres">
      <dgm:prSet presAssocID="{4A42386C-A410-8448-98FA-C926AD3D2511}" presName="spVertical1" presStyleCnt="0"/>
      <dgm:spPr/>
    </dgm:pt>
    <dgm:pt modelId="{5CA87E78-41DD-2848-9092-3B21A1571EFA}" type="pres">
      <dgm:prSet presAssocID="{4A42386C-A410-8448-98FA-C926AD3D2511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197185E3-42FD-DF4F-B486-216B5D8BDE04}" type="pres">
      <dgm:prSet presAssocID="{4A42386C-A410-8448-98FA-C926AD3D2511}" presName="spVertical2" presStyleCnt="0"/>
      <dgm:spPr/>
    </dgm:pt>
    <dgm:pt modelId="{7B3889B4-CD0F-9543-9E53-021A3EF37DDF}" type="pres">
      <dgm:prSet presAssocID="{4A42386C-A410-8448-98FA-C926AD3D2511}" presName="spVertical3" presStyleCnt="0"/>
      <dgm:spPr/>
    </dgm:pt>
    <dgm:pt modelId="{E0B92F1C-7C2A-4545-9FA4-F7284F5B446A}" type="pres">
      <dgm:prSet presAssocID="{15AB957F-926A-0E48-9156-120977CF18FA}" presName="padding2" presStyleCnt="0"/>
      <dgm:spPr/>
    </dgm:pt>
    <dgm:pt modelId="{6B80D5A1-8AE5-014F-9650-BF9F934E89F2}" type="pres">
      <dgm:prSet presAssocID="{15AB957F-926A-0E48-9156-120977CF18FA}" presName="negArrow" presStyleCnt="0"/>
      <dgm:spPr/>
    </dgm:pt>
    <dgm:pt modelId="{7AA771B9-EB0E-0345-8844-23E3B6C1B960}" type="pres">
      <dgm:prSet presAssocID="{15AB957F-926A-0E48-9156-120977CF18FA}" presName="backgroundArrow" presStyleLbl="node1" presStyleIdx="0" presStyleCnt="1"/>
      <dgm:spPr/>
    </dgm:pt>
  </dgm:ptLst>
  <dgm:cxnLst>
    <dgm:cxn modelId="{197DED13-405E-F649-A62A-B7344902ED51}" type="presOf" srcId="{4A42386C-A410-8448-98FA-C926AD3D2511}" destId="{5CA87E78-41DD-2848-9092-3B21A1571EFA}" srcOrd="0" destOrd="0" presId="urn:microsoft.com/office/officeart/2005/8/layout/hProcess3"/>
    <dgm:cxn modelId="{81F4011F-3731-404C-A0B7-1C0C3194ACDC}" type="presOf" srcId="{15AB957F-926A-0E48-9156-120977CF18FA}" destId="{857B9D3B-2C62-3947-874B-0169C4454F9A}" srcOrd="0" destOrd="0" presId="urn:microsoft.com/office/officeart/2005/8/layout/hProcess3"/>
    <dgm:cxn modelId="{C193DAD9-7095-1B4D-B9D2-85F326E7E1D2}" srcId="{15AB957F-926A-0E48-9156-120977CF18FA}" destId="{4A42386C-A410-8448-98FA-C926AD3D2511}" srcOrd="0" destOrd="0" parTransId="{8CB7C116-7A9B-2946-BCD3-35E8C4075801}" sibTransId="{D10F2664-8A29-AC42-9B47-F43414FBCF59}"/>
    <dgm:cxn modelId="{F170CDEE-22DA-174A-9920-D4BB234A6B9F}" type="presParOf" srcId="{857B9D3B-2C62-3947-874B-0169C4454F9A}" destId="{F2503309-A29B-8F4D-A7C8-DBA79E9ECEBB}" srcOrd="0" destOrd="0" presId="urn:microsoft.com/office/officeart/2005/8/layout/hProcess3"/>
    <dgm:cxn modelId="{8C80980A-F13D-0349-A85F-34896352B56D}" type="presParOf" srcId="{857B9D3B-2C62-3947-874B-0169C4454F9A}" destId="{092EAA0A-72B1-9948-A3BD-8EB8D24DE5A5}" srcOrd="1" destOrd="0" presId="urn:microsoft.com/office/officeart/2005/8/layout/hProcess3"/>
    <dgm:cxn modelId="{D64A6353-5045-6241-9B15-DC3DFB508C64}" type="presParOf" srcId="{092EAA0A-72B1-9948-A3BD-8EB8D24DE5A5}" destId="{FE136140-0755-F540-8488-20CC7DDDEB0D}" srcOrd="0" destOrd="0" presId="urn:microsoft.com/office/officeart/2005/8/layout/hProcess3"/>
    <dgm:cxn modelId="{A01C8835-2886-0843-AD87-E87A3E28FA85}" type="presParOf" srcId="{092EAA0A-72B1-9948-A3BD-8EB8D24DE5A5}" destId="{9ACD53BB-CA4C-CA42-83A1-13BE24ABCEE5}" srcOrd="1" destOrd="0" presId="urn:microsoft.com/office/officeart/2005/8/layout/hProcess3"/>
    <dgm:cxn modelId="{30F9C302-6217-6E4F-AF10-30DAA837D7D2}" type="presParOf" srcId="{9ACD53BB-CA4C-CA42-83A1-13BE24ABCEE5}" destId="{D394795E-04DD-A24C-88F7-460FA9DCE94D}" srcOrd="0" destOrd="0" presId="urn:microsoft.com/office/officeart/2005/8/layout/hProcess3"/>
    <dgm:cxn modelId="{AA7DFCA2-4394-6747-ABA0-92310E7DBD91}" type="presParOf" srcId="{9ACD53BB-CA4C-CA42-83A1-13BE24ABCEE5}" destId="{5CA87E78-41DD-2848-9092-3B21A1571EFA}" srcOrd="1" destOrd="0" presId="urn:microsoft.com/office/officeart/2005/8/layout/hProcess3"/>
    <dgm:cxn modelId="{0FEA166A-D427-4848-8825-C3BADE6EA0E5}" type="presParOf" srcId="{9ACD53BB-CA4C-CA42-83A1-13BE24ABCEE5}" destId="{197185E3-42FD-DF4F-B486-216B5D8BDE04}" srcOrd="2" destOrd="0" presId="urn:microsoft.com/office/officeart/2005/8/layout/hProcess3"/>
    <dgm:cxn modelId="{B54F7268-26A4-F446-BA5C-DF6B254780BC}" type="presParOf" srcId="{9ACD53BB-CA4C-CA42-83A1-13BE24ABCEE5}" destId="{7B3889B4-CD0F-9543-9E53-021A3EF37DDF}" srcOrd="3" destOrd="0" presId="urn:microsoft.com/office/officeart/2005/8/layout/hProcess3"/>
    <dgm:cxn modelId="{C744C03B-4210-D343-A7CC-9E809E1BC032}" type="presParOf" srcId="{092EAA0A-72B1-9948-A3BD-8EB8D24DE5A5}" destId="{E0B92F1C-7C2A-4545-9FA4-F7284F5B446A}" srcOrd="2" destOrd="0" presId="urn:microsoft.com/office/officeart/2005/8/layout/hProcess3"/>
    <dgm:cxn modelId="{72725698-5C83-1A45-BD0B-FCC4D99A3A9B}" type="presParOf" srcId="{092EAA0A-72B1-9948-A3BD-8EB8D24DE5A5}" destId="{6B80D5A1-8AE5-014F-9650-BF9F934E89F2}" srcOrd="3" destOrd="0" presId="urn:microsoft.com/office/officeart/2005/8/layout/hProcess3"/>
    <dgm:cxn modelId="{530E1C13-3C3A-CC40-86E5-8B011DD46FB6}" type="presParOf" srcId="{092EAA0A-72B1-9948-A3BD-8EB8D24DE5A5}" destId="{7AA771B9-EB0E-0345-8844-23E3B6C1B960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18D7BA-F6F7-4D62-9AF7-064AAA3246FE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6E794654-B0E1-49C7-864A-32FBD4C87DD7}">
      <dgm:prSet phldrT="[Text]"/>
      <dgm:spPr/>
      <dgm:t>
        <a:bodyPr/>
        <a:lstStyle/>
        <a:p>
          <a:r>
            <a:rPr lang="en-US" dirty="0"/>
            <a:t>Tremor</a:t>
          </a:r>
        </a:p>
      </dgm:t>
    </dgm:pt>
    <dgm:pt modelId="{785DA6B7-B6EA-4F27-BEC6-60D379CE45FD}" type="parTrans" cxnId="{C1385752-7F19-4F9A-9975-71322A378E06}">
      <dgm:prSet/>
      <dgm:spPr/>
      <dgm:t>
        <a:bodyPr/>
        <a:lstStyle/>
        <a:p>
          <a:endParaRPr lang="en-US"/>
        </a:p>
      </dgm:t>
    </dgm:pt>
    <dgm:pt modelId="{18F4237B-4377-47AF-8A8B-435737B2AF29}" type="sibTrans" cxnId="{C1385752-7F19-4F9A-9975-71322A378E06}">
      <dgm:prSet/>
      <dgm:spPr/>
      <dgm:t>
        <a:bodyPr/>
        <a:lstStyle/>
        <a:p>
          <a:endParaRPr lang="en-US"/>
        </a:p>
      </dgm:t>
    </dgm:pt>
    <dgm:pt modelId="{9D81C0F1-39E2-48C4-9CF2-B6E246078A22}">
      <dgm:prSet phldrT="[Text]"/>
      <dgm:spPr/>
      <dgm:t>
        <a:bodyPr/>
        <a:lstStyle/>
        <a:p>
          <a:r>
            <a:rPr lang="en-US" dirty="0"/>
            <a:t>Rigidity</a:t>
          </a:r>
        </a:p>
      </dgm:t>
    </dgm:pt>
    <dgm:pt modelId="{C9BE4536-F273-493A-9978-618719968AD3}" type="parTrans" cxnId="{0ED13C1E-EE4C-43BB-A829-F2F4AB8973FD}">
      <dgm:prSet/>
      <dgm:spPr/>
      <dgm:t>
        <a:bodyPr/>
        <a:lstStyle/>
        <a:p>
          <a:endParaRPr lang="en-US"/>
        </a:p>
      </dgm:t>
    </dgm:pt>
    <dgm:pt modelId="{E7D4EBA7-3D4F-47C3-A4AD-4E4C1F0901D9}" type="sibTrans" cxnId="{0ED13C1E-EE4C-43BB-A829-F2F4AB8973FD}">
      <dgm:prSet/>
      <dgm:spPr/>
      <dgm:t>
        <a:bodyPr/>
        <a:lstStyle/>
        <a:p>
          <a:endParaRPr lang="en-US"/>
        </a:p>
      </dgm:t>
    </dgm:pt>
    <dgm:pt modelId="{FB68CD30-97C2-48F4-AA23-CC66A5A1B920}">
      <dgm:prSet phldrT="[Text]"/>
      <dgm:spPr/>
      <dgm:t>
        <a:bodyPr/>
        <a:lstStyle/>
        <a:p>
          <a:r>
            <a:rPr lang="en-US" dirty="0" err="1"/>
            <a:t>Bradykinesia</a:t>
          </a:r>
          <a:endParaRPr lang="en-US" dirty="0"/>
        </a:p>
      </dgm:t>
    </dgm:pt>
    <dgm:pt modelId="{74E57487-2D01-46F1-AE16-D4B7D9788F93}" type="parTrans" cxnId="{15854324-F139-4E89-9BD3-0A80E54463F4}">
      <dgm:prSet/>
      <dgm:spPr/>
      <dgm:t>
        <a:bodyPr/>
        <a:lstStyle/>
        <a:p>
          <a:endParaRPr lang="en-US"/>
        </a:p>
      </dgm:t>
    </dgm:pt>
    <dgm:pt modelId="{7D04DA73-971D-49DB-B7F7-7CC902DA1853}" type="sibTrans" cxnId="{15854324-F139-4E89-9BD3-0A80E54463F4}">
      <dgm:prSet/>
      <dgm:spPr/>
      <dgm:t>
        <a:bodyPr/>
        <a:lstStyle/>
        <a:p>
          <a:endParaRPr lang="en-US"/>
        </a:p>
      </dgm:t>
    </dgm:pt>
    <dgm:pt modelId="{D4F69557-2E0A-BA44-9AE5-1612FDEDA0C1}">
      <dgm:prSet/>
      <dgm:spPr/>
      <dgm:t>
        <a:bodyPr/>
        <a:lstStyle/>
        <a:p>
          <a:r>
            <a:rPr lang="en-US" dirty="0"/>
            <a:t>Postural Instability</a:t>
          </a:r>
        </a:p>
      </dgm:t>
    </dgm:pt>
    <dgm:pt modelId="{46CB534C-75C4-404B-830D-E3BF2FA9E67B}" type="parTrans" cxnId="{0F85FD26-1408-FF4E-AF0A-B92F394E15E7}">
      <dgm:prSet/>
      <dgm:spPr/>
      <dgm:t>
        <a:bodyPr/>
        <a:lstStyle/>
        <a:p>
          <a:endParaRPr lang="en-US"/>
        </a:p>
      </dgm:t>
    </dgm:pt>
    <dgm:pt modelId="{2D5221F1-C21A-984D-96BA-80EF6A652321}" type="sibTrans" cxnId="{0F85FD26-1408-FF4E-AF0A-B92F394E15E7}">
      <dgm:prSet/>
      <dgm:spPr/>
      <dgm:t>
        <a:bodyPr/>
        <a:lstStyle/>
        <a:p>
          <a:endParaRPr lang="en-US"/>
        </a:p>
      </dgm:t>
    </dgm:pt>
    <dgm:pt modelId="{53DDB270-985F-410C-9659-CB2477C8ADAB}" type="pres">
      <dgm:prSet presAssocID="{4C18D7BA-F6F7-4D62-9AF7-064AAA3246FE}" presName="linearFlow" presStyleCnt="0">
        <dgm:presLayoutVars>
          <dgm:dir/>
          <dgm:resizeHandles val="exact"/>
        </dgm:presLayoutVars>
      </dgm:prSet>
      <dgm:spPr/>
    </dgm:pt>
    <dgm:pt modelId="{4C8672D3-2719-4837-BBBF-2CAF42DC9188}" type="pres">
      <dgm:prSet presAssocID="{6E794654-B0E1-49C7-864A-32FBD4C87DD7}" presName="composite" presStyleCnt="0"/>
      <dgm:spPr/>
    </dgm:pt>
    <dgm:pt modelId="{C30C1BEC-247C-48B2-88AC-7C24FD735B35}" type="pres">
      <dgm:prSet presAssocID="{6E794654-B0E1-49C7-864A-32FBD4C87DD7}" presName="imgShp" presStyleLbl="fgImgPlace1" presStyleIdx="0" presStyleCnt="4" custLinFactNeighborX="212" custLinFactNeighborY="-136"/>
      <dgm:spPr/>
    </dgm:pt>
    <dgm:pt modelId="{56372744-B525-4EB2-82FB-F029FA6277C8}" type="pres">
      <dgm:prSet presAssocID="{6E794654-B0E1-49C7-864A-32FBD4C87DD7}" presName="txShp" presStyleLbl="node1" presStyleIdx="0" presStyleCnt="4">
        <dgm:presLayoutVars>
          <dgm:bulletEnabled val="1"/>
        </dgm:presLayoutVars>
      </dgm:prSet>
      <dgm:spPr/>
    </dgm:pt>
    <dgm:pt modelId="{22D56D19-6F00-49C0-90A2-18E0FD5B7D43}" type="pres">
      <dgm:prSet presAssocID="{18F4237B-4377-47AF-8A8B-435737B2AF29}" presName="spacing" presStyleCnt="0"/>
      <dgm:spPr/>
    </dgm:pt>
    <dgm:pt modelId="{CA783AE0-282B-42EA-8F4E-6B8FA3DD4F48}" type="pres">
      <dgm:prSet presAssocID="{9D81C0F1-39E2-48C4-9CF2-B6E246078A22}" presName="composite" presStyleCnt="0"/>
      <dgm:spPr/>
    </dgm:pt>
    <dgm:pt modelId="{AE10809F-8A02-49F3-B797-79784B318DC8}" type="pres">
      <dgm:prSet presAssocID="{9D81C0F1-39E2-48C4-9CF2-B6E246078A22}" presName="imgShp" presStyleLbl="fgImgPlace1" presStyleIdx="1" presStyleCnt="4"/>
      <dgm:spPr/>
    </dgm:pt>
    <dgm:pt modelId="{C212C48D-2B33-4E26-9C5B-E749B67B64F1}" type="pres">
      <dgm:prSet presAssocID="{9D81C0F1-39E2-48C4-9CF2-B6E246078A22}" presName="txShp" presStyleLbl="node1" presStyleIdx="1" presStyleCnt="4">
        <dgm:presLayoutVars>
          <dgm:bulletEnabled val="1"/>
        </dgm:presLayoutVars>
      </dgm:prSet>
      <dgm:spPr/>
    </dgm:pt>
    <dgm:pt modelId="{9DD128A1-0F74-4E01-8FE3-4320D0674F20}" type="pres">
      <dgm:prSet presAssocID="{E7D4EBA7-3D4F-47C3-A4AD-4E4C1F0901D9}" presName="spacing" presStyleCnt="0"/>
      <dgm:spPr/>
    </dgm:pt>
    <dgm:pt modelId="{B1C61C1A-42A9-40C5-8632-4E46DFAFED2F}" type="pres">
      <dgm:prSet presAssocID="{FB68CD30-97C2-48F4-AA23-CC66A5A1B920}" presName="composite" presStyleCnt="0"/>
      <dgm:spPr/>
    </dgm:pt>
    <dgm:pt modelId="{60042BCE-D6F0-4EC0-A860-BCFA01916850}" type="pres">
      <dgm:prSet presAssocID="{FB68CD30-97C2-48F4-AA23-CC66A5A1B920}" presName="imgShp" presStyleLbl="fgImgPlace1" presStyleIdx="2" presStyleCnt="4"/>
      <dgm:spPr/>
    </dgm:pt>
    <dgm:pt modelId="{1DE669D4-7F01-4656-B277-5FF3FD4C5FC3}" type="pres">
      <dgm:prSet presAssocID="{FB68CD30-97C2-48F4-AA23-CC66A5A1B920}" presName="txShp" presStyleLbl="node1" presStyleIdx="2" presStyleCnt="4" custLinFactNeighborX="1093" custLinFactNeighborY="-5293">
        <dgm:presLayoutVars>
          <dgm:bulletEnabled val="1"/>
        </dgm:presLayoutVars>
      </dgm:prSet>
      <dgm:spPr/>
    </dgm:pt>
    <dgm:pt modelId="{EF4DD99F-78FF-D949-ACFD-408024E478CE}" type="pres">
      <dgm:prSet presAssocID="{7D04DA73-971D-49DB-B7F7-7CC902DA1853}" presName="spacing" presStyleCnt="0"/>
      <dgm:spPr/>
    </dgm:pt>
    <dgm:pt modelId="{B4E30616-0FD3-A44F-9E38-B9F975E1C0BC}" type="pres">
      <dgm:prSet presAssocID="{D4F69557-2E0A-BA44-9AE5-1612FDEDA0C1}" presName="composite" presStyleCnt="0"/>
      <dgm:spPr/>
    </dgm:pt>
    <dgm:pt modelId="{A075AB35-2576-BF42-B60F-548FBE069CAD}" type="pres">
      <dgm:prSet presAssocID="{D4F69557-2E0A-BA44-9AE5-1612FDEDA0C1}" presName="imgShp" presStyleLbl="fgImgPlace1" presStyleIdx="3" presStyleCnt="4"/>
      <dgm:spPr/>
    </dgm:pt>
    <dgm:pt modelId="{FEDD31A5-75DA-5046-913C-8CF49C1F8376}" type="pres">
      <dgm:prSet presAssocID="{D4F69557-2E0A-BA44-9AE5-1612FDEDA0C1}" presName="txShp" presStyleLbl="node1" presStyleIdx="3" presStyleCnt="4">
        <dgm:presLayoutVars>
          <dgm:bulletEnabled val="1"/>
        </dgm:presLayoutVars>
      </dgm:prSet>
      <dgm:spPr/>
    </dgm:pt>
  </dgm:ptLst>
  <dgm:cxnLst>
    <dgm:cxn modelId="{6AA2690E-7DB5-4650-91CB-CEFF46B2A328}" type="presOf" srcId="{4C18D7BA-F6F7-4D62-9AF7-064AAA3246FE}" destId="{53DDB270-985F-410C-9659-CB2477C8ADAB}" srcOrd="0" destOrd="0" presId="urn:microsoft.com/office/officeart/2005/8/layout/vList3#1"/>
    <dgm:cxn modelId="{DF55FC19-10E7-4A15-8D44-639EAAAB5322}" type="presOf" srcId="{6E794654-B0E1-49C7-864A-32FBD4C87DD7}" destId="{56372744-B525-4EB2-82FB-F029FA6277C8}" srcOrd="0" destOrd="0" presId="urn:microsoft.com/office/officeart/2005/8/layout/vList3#1"/>
    <dgm:cxn modelId="{DBEF111B-B284-42A0-AEF2-10CBEBEDFBDE}" type="presOf" srcId="{FB68CD30-97C2-48F4-AA23-CC66A5A1B920}" destId="{1DE669D4-7F01-4656-B277-5FF3FD4C5FC3}" srcOrd="0" destOrd="0" presId="urn:microsoft.com/office/officeart/2005/8/layout/vList3#1"/>
    <dgm:cxn modelId="{0ED13C1E-EE4C-43BB-A829-F2F4AB8973FD}" srcId="{4C18D7BA-F6F7-4D62-9AF7-064AAA3246FE}" destId="{9D81C0F1-39E2-48C4-9CF2-B6E246078A22}" srcOrd="1" destOrd="0" parTransId="{C9BE4536-F273-493A-9978-618719968AD3}" sibTransId="{E7D4EBA7-3D4F-47C3-A4AD-4E4C1F0901D9}"/>
    <dgm:cxn modelId="{15854324-F139-4E89-9BD3-0A80E54463F4}" srcId="{4C18D7BA-F6F7-4D62-9AF7-064AAA3246FE}" destId="{FB68CD30-97C2-48F4-AA23-CC66A5A1B920}" srcOrd="2" destOrd="0" parTransId="{74E57487-2D01-46F1-AE16-D4B7D9788F93}" sibTransId="{7D04DA73-971D-49DB-B7F7-7CC902DA1853}"/>
    <dgm:cxn modelId="{0F85FD26-1408-FF4E-AF0A-B92F394E15E7}" srcId="{4C18D7BA-F6F7-4D62-9AF7-064AAA3246FE}" destId="{D4F69557-2E0A-BA44-9AE5-1612FDEDA0C1}" srcOrd="3" destOrd="0" parTransId="{46CB534C-75C4-404B-830D-E3BF2FA9E67B}" sibTransId="{2D5221F1-C21A-984D-96BA-80EF6A652321}"/>
    <dgm:cxn modelId="{5EA89441-E007-4151-97B4-A9ACFFDFF4CB}" type="presOf" srcId="{9D81C0F1-39E2-48C4-9CF2-B6E246078A22}" destId="{C212C48D-2B33-4E26-9C5B-E749B67B64F1}" srcOrd="0" destOrd="0" presId="urn:microsoft.com/office/officeart/2005/8/layout/vList3#1"/>
    <dgm:cxn modelId="{C1385752-7F19-4F9A-9975-71322A378E06}" srcId="{4C18D7BA-F6F7-4D62-9AF7-064AAA3246FE}" destId="{6E794654-B0E1-49C7-864A-32FBD4C87DD7}" srcOrd="0" destOrd="0" parTransId="{785DA6B7-B6EA-4F27-BEC6-60D379CE45FD}" sibTransId="{18F4237B-4377-47AF-8A8B-435737B2AF29}"/>
    <dgm:cxn modelId="{05F1EF57-4A59-D140-9FF1-34B93C5F3253}" type="presOf" srcId="{D4F69557-2E0A-BA44-9AE5-1612FDEDA0C1}" destId="{FEDD31A5-75DA-5046-913C-8CF49C1F8376}" srcOrd="0" destOrd="0" presId="urn:microsoft.com/office/officeart/2005/8/layout/vList3#1"/>
    <dgm:cxn modelId="{E6593C78-4932-4F88-B6FD-0C47D5F41FA4}" type="presParOf" srcId="{53DDB270-985F-410C-9659-CB2477C8ADAB}" destId="{4C8672D3-2719-4837-BBBF-2CAF42DC9188}" srcOrd="0" destOrd="0" presId="urn:microsoft.com/office/officeart/2005/8/layout/vList3#1"/>
    <dgm:cxn modelId="{6BC749DC-509F-4EBC-8C0A-176C0C26DE72}" type="presParOf" srcId="{4C8672D3-2719-4837-BBBF-2CAF42DC9188}" destId="{C30C1BEC-247C-48B2-88AC-7C24FD735B35}" srcOrd="0" destOrd="0" presId="urn:microsoft.com/office/officeart/2005/8/layout/vList3#1"/>
    <dgm:cxn modelId="{459D4DAD-8152-45BC-A74D-2C9E17EFC57A}" type="presParOf" srcId="{4C8672D3-2719-4837-BBBF-2CAF42DC9188}" destId="{56372744-B525-4EB2-82FB-F029FA6277C8}" srcOrd="1" destOrd="0" presId="urn:microsoft.com/office/officeart/2005/8/layout/vList3#1"/>
    <dgm:cxn modelId="{CD3D7906-6B2E-4B0D-8FAD-91E070DDA6AA}" type="presParOf" srcId="{53DDB270-985F-410C-9659-CB2477C8ADAB}" destId="{22D56D19-6F00-49C0-90A2-18E0FD5B7D43}" srcOrd="1" destOrd="0" presId="urn:microsoft.com/office/officeart/2005/8/layout/vList3#1"/>
    <dgm:cxn modelId="{7EE8C60B-7609-46CC-9DA0-4727C25596FB}" type="presParOf" srcId="{53DDB270-985F-410C-9659-CB2477C8ADAB}" destId="{CA783AE0-282B-42EA-8F4E-6B8FA3DD4F48}" srcOrd="2" destOrd="0" presId="urn:microsoft.com/office/officeart/2005/8/layout/vList3#1"/>
    <dgm:cxn modelId="{92C195B6-7780-4737-8C03-117CEDED9D79}" type="presParOf" srcId="{CA783AE0-282B-42EA-8F4E-6B8FA3DD4F48}" destId="{AE10809F-8A02-49F3-B797-79784B318DC8}" srcOrd="0" destOrd="0" presId="urn:microsoft.com/office/officeart/2005/8/layout/vList3#1"/>
    <dgm:cxn modelId="{5C7CCBBC-D1B5-4592-8659-F6AECF901DF0}" type="presParOf" srcId="{CA783AE0-282B-42EA-8F4E-6B8FA3DD4F48}" destId="{C212C48D-2B33-4E26-9C5B-E749B67B64F1}" srcOrd="1" destOrd="0" presId="urn:microsoft.com/office/officeart/2005/8/layout/vList3#1"/>
    <dgm:cxn modelId="{865B0768-947F-4581-A90F-33F090EBE40F}" type="presParOf" srcId="{53DDB270-985F-410C-9659-CB2477C8ADAB}" destId="{9DD128A1-0F74-4E01-8FE3-4320D0674F20}" srcOrd="3" destOrd="0" presId="urn:microsoft.com/office/officeart/2005/8/layout/vList3#1"/>
    <dgm:cxn modelId="{B7C8F3FE-D6F5-46D3-BD6C-0336C5D5B65C}" type="presParOf" srcId="{53DDB270-985F-410C-9659-CB2477C8ADAB}" destId="{B1C61C1A-42A9-40C5-8632-4E46DFAFED2F}" srcOrd="4" destOrd="0" presId="urn:microsoft.com/office/officeart/2005/8/layout/vList3#1"/>
    <dgm:cxn modelId="{E3D49F04-E951-4557-8832-4B0B7A94300D}" type="presParOf" srcId="{B1C61C1A-42A9-40C5-8632-4E46DFAFED2F}" destId="{60042BCE-D6F0-4EC0-A860-BCFA01916850}" srcOrd="0" destOrd="0" presId="urn:microsoft.com/office/officeart/2005/8/layout/vList3#1"/>
    <dgm:cxn modelId="{72FC5462-F9F3-481C-983B-6DCE8D2E235F}" type="presParOf" srcId="{B1C61C1A-42A9-40C5-8632-4E46DFAFED2F}" destId="{1DE669D4-7F01-4656-B277-5FF3FD4C5FC3}" srcOrd="1" destOrd="0" presId="urn:microsoft.com/office/officeart/2005/8/layout/vList3#1"/>
    <dgm:cxn modelId="{EA2329A0-592B-464A-9B21-23A7E9ECBFD5}" type="presParOf" srcId="{53DDB270-985F-410C-9659-CB2477C8ADAB}" destId="{EF4DD99F-78FF-D949-ACFD-408024E478CE}" srcOrd="5" destOrd="0" presId="urn:microsoft.com/office/officeart/2005/8/layout/vList3#1"/>
    <dgm:cxn modelId="{EEE93632-6CB1-994B-85E7-48FD0827FADA}" type="presParOf" srcId="{53DDB270-985F-410C-9659-CB2477C8ADAB}" destId="{B4E30616-0FD3-A44F-9E38-B9F975E1C0BC}" srcOrd="6" destOrd="0" presId="urn:microsoft.com/office/officeart/2005/8/layout/vList3#1"/>
    <dgm:cxn modelId="{776E3951-7D42-DD4B-9572-14CC42D48207}" type="presParOf" srcId="{B4E30616-0FD3-A44F-9E38-B9F975E1C0BC}" destId="{A075AB35-2576-BF42-B60F-548FBE069CAD}" srcOrd="0" destOrd="0" presId="urn:microsoft.com/office/officeart/2005/8/layout/vList3#1"/>
    <dgm:cxn modelId="{BB5DB667-854B-8543-BA4A-BF7E7F2DB0C1}" type="presParOf" srcId="{B4E30616-0FD3-A44F-9E38-B9F975E1C0BC}" destId="{FEDD31A5-75DA-5046-913C-8CF49C1F8376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DE5B8B7-7F43-D34D-B4AF-2DEEB636BE1F}" type="doc">
      <dgm:prSet loTypeId="urn:microsoft.com/office/officeart/2005/8/layout/hProcess3" loCatId="" qsTypeId="urn:microsoft.com/office/officeart/2005/8/quickstyle/simple1" qsCatId="simple" csTypeId="urn:microsoft.com/office/officeart/2005/8/colors/accent1_2" csCatId="accent1" phldr="1"/>
      <dgm:spPr/>
    </dgm:pt>
    <dgm:pt modelId="{2BCD3A53-9C96-CC47-B36E-642954D360FE}" type="pres">
      <dgm:prSet presAssocID="{5DE5B8B7-7F43-D34D-B4AF-2DEEB636BE1F}" presName="Name0" presStyleCnt="0">
        <dgm:presLayoutVars>
          <dgm:dir/>
          <dgm:animLvl val="lvl"/>
          <dgm:resizeHandles val="exact"/>
        </dgm:presLayoutVars>
      </dgm:prSet>
      <dgm:spPr/>
    </dgm:pt>
    <dgm:pt modelId="{AB0EA5CA-4D4D-FA41-A7BD-3BB9CEB21130}" type="pres">
      <dgm:prSet presAssocID="{5DE5B8B7-7F43-D34D-B4AF-2DEEB636BE1F}" presName="dummy" presStyleCnt="0"/>
      <dgm:spPr/>
    </dgm:pt>
    <dgm:pt modelId="{46771243-650E-B144-A022-7DAA8993D21A}" type="pres">
      <dgm:prSet presAssocID="{5DE5B8B7-7F43-D34D-B4AF-2DEEB636BE1F}" presName="linH" presStyleCnt="0"/>
      <dgm:spPr/>
    </dgm:pt>
    <dgm:pt modelId="{596F5E2C-9987-5B40-B48C-91E478E73894}" type="pres">
      <dgm:prSet presAssocID="{5DE5B8B7-7F43-D34D-B4AF-2DEEB636BE1F}" presName="padding1" presStyleCnt="0"/>
      <dgm:spPr/>
    </dgm:pt>
    <dgm:pt modelId="{8A421D54-1F19-AA4A-912F-DF2CF59997EA}" type="pres">
      <dgm:prSet presAssocID="{5DE5B8B7-7F43-D34D-B4AF-2DEEB636BE1F}" presName="padding2" presStyleCnt="0"/>
      <dgm:spPr/>
    </dgm:pt>
    <dgm:pt modelId="{27F83223-C19E-1C43-8EB9-B034390AC980}" type="pres">
      <dgm:prSet presAssocID="{5DE5B8B7-7F43-D34D-B4AF-2DEEB636BE1F}" presName="negArrow" presStyleCnt="0"/>
      <dgm:spPr/>
    </dgm:pt>
    <dgm:pt modelId="{74C72A17-0803-9A42-BD88-3C33D48679E3}" type="pres">
      <dgm:prSet presAssocID="{5DE5B8B7-7F43-D34D-B4AF-2DEEB636BE1F}" presName="backgroundArrow" presStyleLbl="node1" presStyleIdx="0" presStyleCnt="1" custLinFactNeighborY="-14067"/>
      <dgm:spPr/>
    </dgm:pt>
  </dgm:ptLst>
  <dgm:cxnLst>
    <dgm:cxn modelId="{D3F26F5B-E76D-814C-A8F3-13561049A94D}" type="presOf" srcId="{5DE5B8B7-7F43-D34D-B4AF-2DEEB636BE1F}" destId="{2BCD3A53-9C96-CC47-B36E-642954D360FE}" srcOrd="0" destOrd="0" presId="urn:microsoft.com/office/officeart/2005/8/layout/hProcess3"/>
    <dgm:cxn modelId="{17DCF129-9438-0344-BBC1-8F338F11A2F1}" type="presParOf" srcId="{2BCD3A53-9C96-CC47-B36E-642954D360FE}" destId="{AB0EA5CA-4D4D-FA41-A7BD-3BB9CEB21130}" srcOrd="0" destOrd="0" presId="urn:microsoft.com/office/officeart/2005/8/layout/hProcess3"/>
    <dgm:cxn modelId="{81B38F20-645B-8F4B-90B5-BF37222A0E25}" type="presParOf" srcId="{2BCD3A53-9C96-CC47-B36E-642954D360FE}" destId="{46771243-650E-B144-A022-7DAA8993D21A}" srcOrd="1" destOrd="0" presId="urn:microsoft.com/office/officeart/2005/8/layout/hProcess3"/>
    <dgm:cxn modelId="{65ACCEC6-2595-C14E-9958-932FA6D5180F}" type="presParOf" srcId="{46771243-650E-B144-A022-7DAA8993D21A}" destId="{596F5E2C-9987-5B40-B48C-91E478E73894}" srcOrd="0" destOrd="0" presId="urn:microsoft.com/office/officeart/2005/8/layout/hProcess3"/>
    <dgm:cxn modelId="{9E12EEDB-FE53-2444-A25C-C492303F501F}" type="presParOf" srcId="{46771243-650E-B144-A022-7DAA8993D21A}" destId="{8A421D54-1F19-AA4A-912F-DF2CF59997EA}" srcOrd="1" destOrd="0" presId="urn:microsoft.com/office/officeart/2005/8/layout/hProcess3"/>
    <dgm:cxn modelId="{69DCD6C9-6049-5A41-9192-26FBD1000D09}" type="presParOf" srcId="{46771243-650E-B144-A022-7DAA8993D21A}" destId="{27F83223-C19E-1C43-8EB9-B034390AC980}" srcOrd="2" destOrd="0" presId="urn:microsoft.com/office/officeart/2005/8/layout/hProcess3"/>
    <dgm:cxn modelId="{DE1D19FA-399A-CC4C-AA1D-297BAC668D6E}" type="presParOf" srcId="{46771243-650E-B144-A022-7DAA8993D21A}" destId="{74C72A17-0803-9A42-BD88-3C33D48679E3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C0CDDC6-4F21-4795-9018-48C57C1C28F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C1DB20-501C-4CA4-8F65-D15B45AA221D}">
      <dgm:prSet phldrT="[Text]"/>
      <dgm:spPr/>
      <dgm:t>
        <a:bodyPr/>
        <a:lstStyle/>
        <a:p>
          <a:r>
            <a:rPr lang="en-US" dirty="0"/>
            <a:t>PD </a:t>
          </a:r>
          <a:r>
            <a:rPr lang="en-US" dirty="0" err="1"/>
            <a:t>aetiology</a:t>
          </a:r>
          <a:endParaRPr lang="en-US" dirty="0"/>
        </a:p>
      </dgm:t>
    </dgm:pt>
    <dgm:pt modelId="{498438E9-8FA5-478D-87B7-2226AE177BF6}" type="parTrans" cxnId="{27DACAFB-6208-4E10-9D02-0FD82A8156F5}">
      <dgm:prSet/>
      <dgm:spPr/>
      <dgm:t>
        <a:bodyPr/>
        <a:lstStyle/>
        <a:p>
          <a:endParaRPr lang="en-US"/>
        </a:p>
      </dgm:t>
    </dgm:pt>
    <dgm:pt modelId="{D63E70B2-8C32-4D02-B262-4B90832F5AB7}" type="sibTrans" cxnId="{27DACAFB-6208-4E10-9D02-0FD82A8156F5}">
      <dgm:prSet/>
      <dgm:spPr/>
      <dgm:t>
        <a:bodyPr/>
        <a:lstStyle/>
        <a:p>
          <a:endParaRPr lang="en-US"/>
        </a:p>
      </dgm:t>
    </dgm:pt>
    <dgm:pt modelId="{1134C679-4512-4013-8C0E-84C38ED70B50}">
      <dgm:prSet phldrT="[Text]"/>
      <dgm:spPr/>
      <dgm:t>
        <a:bodyPr/>
        <a:lstStyle/>
        <a:p>
          <a:pPr algn="ctr"/>
          <a:r>
            <a:rPr lang="en-US" u="sng" dirty="0"/>
            <a:t>Genes</a:t>
          </a:r>
        </a:p>
        <a:p>
          <a:pPr algn="l"/>
          <a:r>
            <a:rPr lang="el-GR" dirty="0"/>
            <a:t>α</a:t>
          </a:r>
          <a:r>
            <a:rPr lang="en-US" dirty="0"/>
            <a:t> </a:t>
          </a:r>
          <a:r>
            <a:rPr lang="en-US" dirty="0" err="1"/>
            <a:t>Synuclein</a:t>
          </a:r>
          <a:r>
            <a:rPr lang="en-US" dirty="0"/>
            <a:t> mutation,</a:t>
          </a:r>
        </a:p>
        <a:p>
          <a:pPr algn="ctr"/>
          <a:r>
            <a:rPr lang="en-US" dirty="0"/>
            <a:t>PARK1 &amp; PARK4 etc</a:t>
          </a:r>
        </a:p>
        <a:p>
          <a:pPr algn="l"/>
          <a:r>
            <a:rPr lang="en-US"/>
            <a:t>LRRK2</a:t>
          </a:r>
          <a:endParaRPr lang="en-US" dirty="0"/>
        </a:p>
      </dgm:t>
    </dgm:pt>
    <dgm:pt modelId="{3AA99A41-3B82-4FB0-87B1-F19C83BFBD91}" type="parTrans" cxnId="{E05C036A-25F1-4E6D-A4E3-00E5716F89F8}">
      <dgm:prSet/>
      <dgm:spPr/>
      <dgm:t>
        <a:bodyPr/>
        <a:lstStyle/>
        <a:p>
          <a:endParaRPr lang="en-US"/>
        </a:p>
      </dgm:t>
    </dgm:pt>
    <dgm:pt modelId="{E728C94E-19CF-4761-8979-211515629E2F}" type="sibTrans" cxnId="{E05C036A-25F1-4E6D-A4E3-00E5716F89F8}">
      <dgm:prSet/>
      <dgm:spPr/>
      <dgm:t>
        <a:bodyPr/>
        <a:lstStyle/>
        <a:p>
          <a:endParaRPr lang="en-US"/>
        </a:p>
      </dgm:t>
    </dgm:pt>
    <dgm:pt modelId="{C9C94797-E499-4BEC-BB46-AA5520BF21EA}">
      <dgm:prSet phldrT="[Text]"/>
      <dgm:spPr/>
      <dgm:t>
        <a:bodyPr/>
        <a:lstStyle/>
        <a:p>
          <a:r>
            <a:rPr lang="en-US" dirty="0"/>
            <a:t>Pathologic intra neuronal Alpha </a:t>
          </a:r>
          <a:r>
            <a:rPr lang="en-US" dirty="0" err="1"/>
            <a:t>synuclein</a:t>
          </a:r>
          <a:r>
            <a:rPr lang="en-US" dirty="0"/>
            <a:t>-positive</a:t>
          </a:r>
          <a:r>
            <a:rPr lang="en-US" baseline="0" dirty="0"/>
            <a:t> </a:t>
          </a:r>
          <a:r>
            <a:rPr lang="en-US" baseline="0" dirty="0" err="1"/>
            <a:t>Lewy</a:t>
          </a:r>
          <a:r>
            <a:rPr lang="en-US" baseline="0" dirty="0"/>
            <a:t> bodies and neuronal cell loss</a:t>
          </a:r>
          <a:endParaRPr lang="en-US" dirty="0"/>
        </a:p>
      </dgm:t>
    </dgm:pt>
    <dgm:pt modelId="{D1ED83A2-38C0-4F0E-803C-09145784EE40}" type="parTrans" cxnId="{6E6F9DE8-F3AF-481F-B4C4-0BFBD0C7261B}">
      <dgm:prSet/>
      <dgm:spPr/>
      <dgm:t>
        <a:bodyPr/>
        <a:lstStyle/>
        <a:p>
          <a:endParaRPr lang="en-US"/>
        </a:p>
      </dgm:t>
    </dgm:pt>
    <dgm:pt modelId="{066CF610-AC5A-495E-9A03-855072725EF2}" type="sibTrans" cxnId="{6E6F9DE8-F3AF-481F-B4C4-0BFBD0C7261B}">
      <dgm:prSet/>
      <dgm:spPr/>
      <dgm:t>
        <a:bodyPr/>
        <a:lstStyle/>
        <a:p>
          <a:endParaRPr lang="en-US"/>
        </a:p>
      </dgm:t>
    </dgm:pt>
    <dgm:pt modelId="{9758985B-9B91-4923-98A3-E08B1A9B1429}">
      <dgm:prSet phldrT="[Text]"/>
      <dgm:spPr/>
      <dgm:t>
        <a:bodyPr/>
        <a:lstStyle/>
        <a:p>
          <a:r>
            <a:rPr lang="en-US" u="sng" dirty="0"/>
            <a:t>Environmental</a:t>
          </a:r>
        </a:p>
        <a:p>
          <a:r>
            <a:rPr lang="en-US" u="none" dirty="0"/>
            <a:t>Rural living</a:t>
          </a:r>
        </a:p>
        <a:p>
          <a:r>
            <a:rPr lang="en-US" u="none" dirty="0"/>
            <a:t>Well water</a:t>
          </a:r>
        </a:p>
        <a:p>
          <a:r>
            <a:rPr lang="en-US" u="none" dirty="0"/>
            <a:t>Pesticide</a:t>
          </a:r>
        </a:p>
        <a:p>
          <a:r>
            <a:rPr lang="en-US" u="none" dirty="0"/>
            <a:t>MPTP</a:t>
          </a:r>
        </a:p>
      </dgm:t>
    </dgm:pt>
    <dgm:pt modelId="{B6A30B3A-BA20-4A2E-86D1-1A0C190FB1C4}" type="parTrans" cxnId="{00B054C0-0F38-4C56-81F8-21E3DB10F83D}">
      <dgm:prSet/>
      <dgm:spPr/>
      <dgm:t>
        <a:bodyPr/>
        <a:lstStyle/>
        <a:p>
          <a:endParaRPr lang="en-US"/>
        </a:p>
      </dgm:t>
    </dgm:pt>
    <dgm:pt modelId="{1D753E6B-0D5F-423B-8DB4-EB7129E2E4B8}" type="sibTrans" cxnId="{00B054C0-0F38-4C56-81F8-21E3DB10F83D}">
      <dgm:prSet/>
      <dgm:spPr/>
      <dgm:t>
        <a:bodyPr/>
        <a:lstStyle/>
        <a:p>
          <a:endParaRPr lang="en-US"/>
        </a:p>
      </dgm:t>
    </dgm:pt>
    <dgm:pt modelId="{18332B69-6FE7-4883-BF23-84E99C21AC2A}">
      <dgm:prSet/>
      <dgm:spPr/>
      <dgm:t>
        <a:bodyPr/>
        <a:lstStyle/>
        <a:p>
          <a:r>
            <a:rPr lang="en-US" dirty="0"/>
            <a:t>Widespread cell loss</a:t>
          </a:r>
        </a:p>
      </dgm:t>
    </dgm:pt>
    <dgm:pt modelId="{9FBD0072-EDF5-4136-9C76-7A16C466D10A}" type="parTrans" cxnId="{3A7554ED-9456-4C8B-9AA6-FC00D34ACECA}">
      <dgm:prSet/>
      <dgm:spPr/>
      <dgm:t>
        <a:bodyPr/>
        <a:lstStyle/>
        <a:p>
          <a:endParaRPr lang="en-US"/>
        </a:p>
      </dgm:t>
    </dgm:pt>
    <dgm:pt modelId="{35C6BACF-F330-4D13-8FF0-64FE4680FA36}" type="sibTrans" cxnId="{3A7554ED-9456-4C8B-9AA6-FC00D34ACECA}">
      <dgm:prSet/>
      <dgm:spPr/>
      <dgm:t>
        <a:bodyPr/>
        <a:lstStyle/>
        <a:p>
          <a:endParaRPr lang="en-US"/>
        </a:p>
      </dgm:t>
    </dgm:pt>
    <dgm:pt modelId="{FB6668F1-C58D-4B59-BE7E-4E657D1C9356}" type="pres">
      <dgm:prSet presAssocID="{BC0CDDC6-4F21-4795-9018-48C57C1C28F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5DA933E-2758-4935-942E-7EBCD3E1F9BD}" type="pres">
      <dgm:prSet presAssocID="{01C1DB20-501C-4CA4-8F65-D15B45AA221D}" presName="centerShape" presStyleLbl="node0" presStyleIdx="0" presStyleCnt="1" custLinFactNeighborX="-1640" custLinFactNeighborY="-43673"/>
      <dgm:spPr/>
    </dgm:pt>
    <dgm:pt modelId="{3D4E1EEC-4181-4B78-B93A-0252BD81BCA9}" type="pres">
      <dgm:prSet presAssocID="{3AA99A41-3B82-4FB0-87B1-F19C83BFBD91}" presName="parTrans" presStyleLbl="bgSibTrans2D1" presStyleIdx="0" presStyleCnt="4"/>
      <dgm:spPr/>
    </dgm:pt>
    <dgm:pt modelId="{7B2AEDC5-86E4-476F-81D1-F1F2AEDEA8A7}" type="pres">
      <dgm:prSet presAssocID="{1134C679-4512-4013-8C0E-84C38ED70B50}" presName="node" presStyleLbl="node1" presStyleIdx="0" presStyleCnt="4" custRadScaleRad="127910" custRadScaleInc="64714">
        <dgm:presLayoutVars>
          <dgm:bulletEnabled val="1"/>
        </dgm:presLayoutVars>
      </dgm:prSet>
      <dgm:spPr/>
    </dgm:pt>
    <dgm:pt modelId="{BA6F892D-3A26-4B95-BC8F-A5C9B1039D6E}" type="pres">
      <dgm:prSet presAssocID="{D1ED83A2-38C0-4F0E-803C-09145784EE40}" presName="parTrans" presStyleLbl="bgSibTrans2D1" presStyleIdx="1" presStyleCnt="4" custAng="10739403" custScaleX="52558" custLinFactNeighborX="322" custLinFactNeighborY="-79747"/>
      <dgm:spPr/>
    </dgm:pt>
    <dgm:pt modelId="{87C82E6C-A318-4FCC-AC74-5515B3E6B817}" type="pres">
      <dgm:prSet presAssocID="{C9C94797-E499-4BEC-BB46-AA5520BF21EA}" presName="node" presStyleLbl="node1" presStyleIdx="1" presStyleCnt="4" custRadScaleRad="9523" custRadScaleInc="-247649">
        <dgm:presLayoutVars>
          <dgm:bulletEnabled val="1"/>
        </dgm:presLayoutVars>
      </dgm:prSet>
      <dgm:spPr/>
    </dgm:pt>
    <dgm:pt modelId="{344597F9-7C9B-485D-8C46-054C3D2888C5}" type="pres">
      <dgm:prSet presAssocID="{9FBD0072-EDF5-4136-9C76-7A16C466D10A}" presName="parTrans" presStyleLbl="bgSibTrans2D1" presStyleIdx="2" presStyleCnt="4" custAng="8041895" custScaleX="32102" custLinFactY="37716" custLinFactNeighborX="-13675" custLinFactNeighborY="100000"/>
      <dgm:spPr/>
    </dgm:pt>
    <dgm:pt modelId="{0C08D8E4-6026-4221-8491-AC60097A082D}" type="pres">
      <dgm:prSet presAssocID="{18332B69-6FE7-4883-BF23-84E99C21AC2A}" presName="node" presStyleLbl="node1" presStyleIdx="2" presStyleCnt="4" custRadScaleRad="96672" custRadScaleInc="160347">
        <dgm:presLayoutVars>
          <dgm:bulletEnabled val="1"/>
        </dgm:presLayoutVars>
      </dgm:prSet>
      <dgm:spPr/>
    </dgm:pt>
    <dgm:pt modelId="{021BD9E8-AD81-4D2F-9C29-33CB75BD8B57}" type="pres">
      <dgm:prSet presAssocID="{B6A30B3A-BA20-4A2E-86D1-1A0C190FB1C4}" presName="parTrans" presStyleLbl="bgSibTrans2D1" presStyleIdx="3" presStyleCnt="4" custLinFactNeighborX="-1987" custLinFactNeighborY="-3969"/>
      <dgm:spPr/>
    </dgm:pt>
    <dgm:pt modelId="{2606080E-C732-40FD-AC02-37FC398034A9}" type="pres">
      <dgm:prSet presAssocID="{9758985B-9B91-4923-98A3-E08B1A9B1429}" presName="node" presStyleLbl="node1" presStyleIdx="3" presStyleCnt="4" custAng="0" custRadScaleRad="130542" custRadScaleInc="-54439">
        <dgm:presLayoutVars>
          <dgm:bulletEnabled val="1"/>
        </dgm:presLayoutVars>
      </dgm:prSet>
      <dgm:spPr/>
    </dgm:pt>
  </dgm:ptLst>
  <dgm:cxnLst>
    <dgm:cxn modelId="{4A87E92C-0CA1-456B-9E27-445B2F566D75}" type="presOf" srcId="{01C1DB20-501C-4CA4-8F65-D15B45AA221D}" destId="{25DA933E-2758-4935-942E-7EBCD3E1F9BD}" srcOrd="0" destOrd="0" presId="urn:microsoft.com/office/officeart/2005/8/layout/radial4"/>
    <dgm:cxn modelId="{D8C64230-CEBB-4CBF-9299-B9CF864DD352}" type="presOf" srcId="{18332B69-6FE7-4883-BF23-84E99C21AC2A}" destId="{0C08D8E4-6026-4221-8491-AC60097A082D}" srcOrd="0" destOrd="0" presId="urn:microsoft.com/office/officeart/2005/8/layout/radial4"/>
    <dgm:cxn modelId="{22E32C3F-65F4-4242-9ADA-176DB4940685}" type="presOf" srcId="{9758985B-9B91-4923-98A3-E08B1A9B1429}" destId="{2606080E-C732-40FD-AC02-37FC398034A9}" srcOrd="0" destOrd="0" presId="urn:microsoft.com/office/officeart/2005/8/layout/radial4"/>
    <dgm:cxn modelId="{BE463650-EE3A-4BB3-909A-CA45E471A6BE}" type="presOf" srcId="{BC0CDDC6-4F21-4795-9018-48C57C1C28FB}" destId="{FB6668F1-C58D-4B59-BE7E-4E657D1C9356}" srcOrd="0" destOrd="0" presId="urn:microsoft.com/office/officeart/2005/8/layout/radial4"/>
    <dgm:cxn modelId="{5EC9FB5E-10CA-4E8C-9448-D38F551A63BA}" type="presOf" srcId="{B6A30B3A-BA20-4A2E-86D1-1A0C190FB1C4}" destId="{021BD9E8-AD81-4D2F-9C29-33CB75BD8B57}" srcOrd="0" destOrd="0" presId="urn:microsoft.com/office/officeart/2005/8/layout/radial4"/>
    <dgm:cxn modelId="{E05C036A-25F1-4E6D-A4E3-00E5716F89F8}" srcId="{01C1DB20-501C-4CA4-8F65-D15B45AA221D}" destId="{1134C679-4512-4013-8C0E-84C38ED70B50}" srcOrd="0" destOrd="0" parTransId="{3AA99A41-3B82-4FB0-87B1-F19C83BFBD91}" sibTransId="{E728C94E-19CF-4761-8979-211515629E2F}"/>
    <dgm:cxn modelId="{4774AE83-C98C-4993-9012-5A805CD10A5E}" type="presOf" srcId="{9FBD0072-EDF5-4136-9C76-7A16C466D10A}" destId="{344597F9-7C9B-485D-8C46-054C3D2888C5}" srcOrd="0" destOrd="0" presId="urn:microsoft.com/office/officeart/2005/8/layout/radial4"/>
    <dgm:cxn modelId="{F94B2E89-C263-40B3-8197-A936A727B838}" type="presOf" srcId="{D1ED83A2-38C0-4F0E-803C-09145784EE40}" destId="{BA6F892D-3A26-4B95-BC8F-A5C9B1039D6E}" srcOrd="0" destOrd="0" presId="urn:microsoft.com/office/officeart/2005/8/layout/radial4"/>
    <dgm:cxn modelId="{6A5C0AAB-100A-40CB-822A-A9E54308F50F}" type="presOf" srcId="{1134C679-4512-4013-8C0E-84C38ED70B50}" destId="{7B2AEDC5-86E4-476F-81D1-F1F2AEDEA8A7}" srcOrd="0" destOrd="0" presId="urn:microsoft.com/office/officeart/2005/8/layout/radial4"/>
    <dgm:cxn modelId="{00B054C0-0F38-4C56-81F8-21E3DB10F83D}" srcId="{01C1DB20-501C-4CA4-8F65-D15B45AA221D}" destId="{9758985B-9B91-4923-98A3-E08B1A9B1429}" srcOrd="3" destOrd="0" parTransId="{B6A30B3A-BA20-4A2E-86D1-1A0C190FB1C4}" sibTransId="{1D753E6B-0D5F-423B-8DB4-EB7129E2E4B8}"/>
    <dgm:cxn modelId="{4B3BF9C2-A57C-4B08-B613-428673942411}" type="presOf" srcId="{C9C94797-E499-4BEC-BB46-AA5520BF21EA}" destId="{87C82E6C-A318-4FCC-AC74-5515B3E6B817}" srcOrd="0" destOrd="0" presId="urn:microsoft.com/office/officeart/2005/8/layout/radial4"/>
    <dgm:cxn modelId="{AE4523D7-66DF-46BE-AA77-E9D8E4D8E8C3}" type="presOf" srcId="{3AA99A41-3B82-4FB0-87B1-F19C83BFBD91}" destId="{3D4E1EEC-4181-4B78-B93A-0252BD81BCA9}" srcOrd="0" destOrd="0" presId="urn:microsoft.com/office/officeart/2005/8/layout/radial4"/>
    <dgm:cxn modelId="{6E6F9DE8-F3AF-481F-B4C4-0BFBD0C7261B}" srcId="{01C1DB20-501C-4CA4-8F65-D15B45AA221D}" destId="{C9C94797-E499-4BEC-BB46-AA5520BF21EA}" srcOrd="1" destOrd="0" parTransId="{D1ED83A2-38C0-4F0E-803C-09145784EE40}" sibTransId="{066CF610-AC5A-495E-9A03-855072725EF2}"/>
    <dgm:cxn modelId="{3A7554ED-9456-4C8B-9AA6-FC00D34ACECA}" srcId="{01C1DB20-501C-4CA4-8F65-D15B45AA221D}" destId="{18332B69-6FE7-4883-BF23-84E99C21AC2A}" srcOrd="2" destOrd="0" parTransId="{9FBD0072-EDF5-4136-9C76-7A16C466D10A}" sibTransId="{35C6BACF-F330-4D13-8FF0-64FE4680FA36}"/>
    <dgm:cxn modelId="{27DACAFB-6208-4E10-9D02-0FD82A8156F5}" srcId="{BC0CDDC6-4F21-4795-9018-48C57C1C28FB}" destId="{01C1DB20-501C-4CA4-8F65-D15B45AA221D}" srcOrd="0" destOrd="0" parTransId="{498438E9-8FA5-478D-87B7-2226AE177BF6}" sibTransId="{D63E70B2-8C32-4D02-B262-4B90832F5AB7}"/>
    <dgm:cxn modelId="{12BD815F-23BC-46A8-B914-89E841295790}" type="presParOf" srcId="{FB6668F1-C58D-4B59-BE7E-4E657D1C9356}" destId="{25DA933E-2758-4935-942E-7EBCD3E1F9BD}" srcOrd="0" destOrd="0" presId="urn:microsoft.com/office/officeart/2005/8/layout/radial4"/>
    <dgm:cxn modelId="{7DEAC773-ABCC-4809-8772-A66F71D4F398}" type="presParOf" srcId="{FB6668F1-C58D-4B59-BE7E-4E657D1C9356}" destId="{3D4E1EEC-4181-4B78-B93A-0252BD81BCA9}" srcOrd="1" destOrd="0" presId="urn:microsoft.com/office/officeart/2005/8/layout/radial4"/>
    <dgm:cxn modelId="{0119FAA3-D607-40A4-841D-B0B7B8E250C4}" type="presParOf" srcId="{FB6668F1-C58D-4B59-BE7E-4E657D1C9356}" destId="{7B2AEDC5-86E4-476F-81D1-F1F2AEDEA8A7}" srcOrd="2" destOrd="0" presId="urn:microsoft.com/office/officeart/2005/8/layout/radial4"/>
    <dgm:cxn modelId="{4AE421AD-2F47-4434-AE94-B37578C7A93B}" type="presParOf" srcId="{FB6668F1-C58D-4B59-BE7E-4E657D1C9356}" destId="{BA6F892D-3A26-4B95-BC8F-A5C9B1039D6E}" srcOrd="3" destOrd="0" presId="urn:microsoft.com/office/officeart/2005/8/layout/radial4"/>
    <dgm:cxn modelId="{2A5E3FCD-6AFC-45BF-8183-4418B39DDE54}" type="presParOf" srcId="{FB6668F1-C58D-4B59-BE7E-4E657D1C9356}" destId="{87C82E6C-A318-4FCC-AC74-5515B3E6B817}" srcOrd="4" destOrd="0" presId="urn:microsoft.com/office/officeart/2005/8/layout/radial4"/>
    <dgm:cxn modelId="{3A6EE460-1DE8-454E-B910-FA06040E6C90}" type="presParOf" srcId="{FB6668F1-C58D-4B59-BE7E-4E657D1C9356}" destId="{344597F9-7C9B-485D-8C46-054C3D2888C5}" srcOrd="5" destOrd="0" presId="urn:microsoft.com/office/officeart/2005/8/layout/radial4"/>
    <dgm:cxn modelId="{F162A421-D26B-4962-9957-886DEAA0F0E9}" type="presParOf" srcId="{FB6668F1-C58D-4B59-BE7E-4E657D1C9356}" destId="{0C08D8E4-6026-4221-8491-AC60097A082D}" srcOrd="6" destOrd="0" presId="urn:microsoft.com/office/officeart/2005/8/layout/radial4"/>
    <dgm:cxn modelId="{6C5F41D3-A090-45A4-8F25-EE47D0C65893}" type="presParOf" srcId="{FB6668F1-C58D-4B59-BE7E-4E657D1C9356}" destId="{021BD9E8-AD81-4D2F-9C29-33CB75BD8B57}" srcOrd="7" destOrd="0" presId="urn:microsoft.com/office/officeart/2005/8/layout/radial4"/>
    <dgm:cxn modelId="{C1E1E33D-DA69-4182-8085-BB4DA52D441E}" type="presParOf" srcId="{FB6668F1-C58D-4B59-BE7E-4E657D1C9356}" destId="{2606080E-C732-40FD-AC02-37FC398034A9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F83A30-0352-4C54-BBD7-E4CAD041924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48A8EC2-7432-4812-A463-6FF8F39E9728}">
      <dgm:prSet phldrT="[Text]"/>
      <dgm:spPr/>
      <dgm:t>
        <a:bodyPr/>
        <a:lstStyle/>
        <a:p>
          <a:r>
            <a:rPr lang="en-US" dirty="0"/>
            <a:t>Secondary PD</a:t>
          </a:r>
        </a:p>
      </dgm:t>
    </dgm:pt>
    <dgm:pt modelId="{1DC1F033-6CD4-4EC4-AD5B-CD08F9774189}" type="parTrans" cxnId="{5DC77FF7-27B2-4008-8FDD-F8EA3C814DF4}">
      <dgm:prSet/>
      <dgm:spPr/>
      <dgm:t>
        <a:bodyPr/>
        <a:lstStyle/>
        <a:p>
          <a:endParaRPr lang="en-US"/>
        </a:p>
      </dgm:t>
    </dgm:pt>
    <dgm:pt modelId="{8BE512F0-4FC2-415B-9851-D55CEAA3E797}" type="sibTrans" cxnId="{5DC77FF7-27B2-4008-8FDD-F8EA3C814DF4}">
      <dgm:prSet/>
      <dgm:spPr/>
      <dgm:t>
        <a:bodyPr/>
        <a:lstStyle/>
        <a:p>
          <a:endParaRPr lang="en-US"/>
        </a:p>
      </dgm:t>
    </dgm:pt>
    <dgm:pt modelId="{D482D351-4450-4990-BC7F-B2D38B4D76F4}">
      <dgm:prSet phldrT="[Text]"/>
      <dgm:spPr/>
      <dgm:t>
        <a:bodyPr/>
        <a:lstStyle/>
        <a:p>
          <a:endParaRPr lang="en-US" dirty="0"/>
        </a:p>
      </dgm:t>
    </dgm:pt>
    <dgm:pt modelId="{C1D97C41-F68F-4739-A906-49D7BD22497E}" type="parTrans" cxnId="{84F28FBA-A64C-4555-8563-83E90C02E5CD}">
      <dgm:prSet/>
      <dgm:spPr/>
      <dgm:t>
        <a:bodyPr/>
        <a:lstStyle/>
        <a:p>
          <a:endParaRPr lang="en-US"/>
        </a:p>
      </dgm:t>
    </dgm:pt>
    <dgm:pt modelId="{FC0E847C-E731-46E6-A980-D159156CE72F}" type="sibTrans" cxnId="{84F28FBA-A64C-4555-8563-83E90C02E5CD}">
      <dgm:prSet/>
      <dgm:spPr/>
      <dgm:t>
        <a:bodyPr/>
        <a:lstStyle/>
        <a:p>
          <a:endParaRPr lang="en-US"/>
        </a:p>
      </dgm:t>
    </dgm:pt>
    <dgm:pt modelId="{21D6093B-4E7E-452F-A647-48DF39749F82}">
      <dgm:prSet phldrT="[Text]"/>
      <dgm:spPr/>
      <dgm:t>
        <a:bodyPr/>
        <a:lstStyle/>
        <a:p>
          <a:endParaRPr lang="en-US" dirty="0"/>
        </a:p>
      </dgm:t>
    </dgm:pt>
    <dgm:pt modelId="{EBA01680-17F3-456E-8A13-D1A9C8F79BE9}" type="parTrans" cxnId="{2D927810-BF9E-4AA8-9590-904412463C42}">
      <dgm:prSet/>
      <dgm:spPr/>
      <dgm:t>
        <a:bodyPr/>
        <a:lstStyle/>
        <a:p>
          <a:endParaRPr lang="en-US"/>
        </a:p>
      </dgm:t>
    </dgm:pt>
    <dgm:pt modelId="{BFEC564C-207E-4A70-947B-1AABA60777F4}" type="sibTrans" cxnId="{2D927810-BF9E-4AA8-9590-904412463C42}">
      <dgm:prSet/>
      <dgm:spPr/>
      <dgm:t>
        <a:bodyPr/>
        <a:lstStyle/>
        <a:p>
          <a:endParaRPr lang="en-US"/>
        </a:p>
      </dgm:t>
    </dgm:pt>
    <dgm:pt modelId="{CDFB267B-96BE-425B-88ED-46241D0E847E}" type="pres">
      <dgm:prSet presAssocID="{AEF83A30-0352-4C54-BBD7-E4CAD0419248}" presName="compositeShape" presStyleCnt="0">
        <dgm:presLayoutVars>
          <dgm:chMax val="7"/>
          <dgm:dir/>
          <dgm:resizeHandles val="exact"/>
        </dgm:presLayoutVars>
      </dgm:prSet>
      <dgm:spPr/>
    </dgm:pt>
    <dgm:pt modelId="{AF948D8D-3325-4260-A397-58417997B77F}" type="pres">
      <dgm:prSet presAssocID="{848A8EC2-7432-4812-A463-6FF8F39E9728}" presName="circ1" presStyleLbl="vennNode1" presStyleIdx="0" presStyleCnt="3" custLinFactNeighborX="-84690" custLinFactNeighborY="28783"/>
      <dgm:spPr/>
    </dgm:pt>
    <dgm:pt modelId="{6C0B8441-9EC3-43B3-86E2-2D0AF8974F27}" type="pres">
      <dgm:prSet presAssocID="{848A8EC2-7432-4812-A463-6FF8F39E972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62F7300-EABA-471E-8E56-DF7DE2230A80}" type="pres">
      <dgm:prSet presAssocID="{D482D351-4450-4990-BC7F-B2D38B4D76F4}" presName="circ2" presStyleLbl="vennNode1" presStyleIdx="1" presStyleCnt="3" custLinFactNeighborX="47589" custLinFactNeighborY="-39329"/>
      <dgm:spPr/>
    </dgm:pt>
    <dgm:pt modelId="{7399801A-6C73-4F46-93B8-942C37321366}" type="pres">
      <dgm:prSet presAssocID="{D482D351-4450-4990-BC7F-B2D38B4D76F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547DEF6-BEF7-431D-8C7E-F5CE0BB67223}" type="pres">
      <dgm:prSet presAssocID="{21D6093B-4E7E-452F-A647-48DF39749F82}" presName="circ3" presStyleLbl="vennNode1" presStyleIdx="2" presStyleCnt="3" custLinFactNeighborX="38381" custLinFactNeighborY="-36523"/>
      <dgm:spPr/>
    </dgm:pt>
    <dgm:pt modelId="{77480FDE-155C-4740-AC41-9485886A13E6}" type="pres">
      <dgm:prSet presAssocID="{21D6093B-4E7E-452F-A647-48DF39749F8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415EA0A-5C1A-43BF-9BEC-BA17AEF42D94}" type="presOf" srcId="{21D6093B-4E7E-452F-A647-48DF39749F82}" destId="{77480FDE-155C-4740-AC41-9485886A13E6}" srcOrd="1" destOrd="0" presId="urn:microsoft.com/office/officeart/2005/8/layout/venn1"/>
    <dgm:cxn modelId="{2D927810-BF9E-4AA8-9590-904412463C42}" srcId="{AEF83A30-0352-4C54-BBD7-E4CAD0419248}" destId="{21D6093B-4E7E-452F-A647-48DF39749F82}" srcOrd="2" destOrd="0" parTransId="{EBA01680-17F3-456E-8A13-D1A9C8F79BE9}" sibTransId="{BFEC564C-207E-4A70-947B-1AABA60777F4}"/>
    <dgm:cxn modelId="{BDC7E12B-2BE1-4C45-B059-E61B29E8D742}" type="presOf" srcId="{848A8EC2-7432-4812-A463-6FF8F39E9728}" destId="{AF948D8D-3325-4260-A397-58417997B77F}" srcOrd="0" destOrd="0" presId="urn:microsoft.com/office/officeart/2005/8/layout/venn1"/>
    <dgm:cxn modelId="{3A13494B-BE45-416C-A315-9A39AE84EAC5}" type="presOf" srcId="{D482D351-4450-4990-BC7F-B2D38B4D76F4}" destId="{262F7300-EABA-471E-8E56-DF7DE2230A80}" srcOrd="0" destOrd="0" presId="urn:microsoft.com/office/officeart/2005/8/layout/venn1"/>
    <dgm:cxn modelId="{E5F4B65D-0539-49C1-9629-EAE40A5E9A48}" type="presOf" srcId="{D482D351-4450-4990-BC7F-B2D38B4D76F4}" destId="{7399801A-6C73-4F46-93B8-942C37321366}" srcOrd="1" destOrd="0" presId="urn:microsoft.com/office/officeart/2005/8/layout/venn1"/>
    <dgm:cxn modelId="{84F28FBA-A64C-4555-8563-83E90C02E5CD}" srcId="{AEF83A30-0352-4C54-BBD7-E4CAD0419248}" destId="{D482D351-4450-4990-BC7F-B2D38B4D76F4}" srcOrd="1" destOrd="0" parTransId="{C1D97C41-F68F-4739-A906-49D7BD22497E}" sibTransId="{FC0E847C-E731-46E6-A980-D159156CE72F}"/>
    <dgm:cxn modelId="{1D27DFD2-3C28-4755-A4FE-4DD07545F564}" type="presOf" srcId="{AEF83A30-0352-4C54-BBD7-E4CAD0419248}" destId="{CDFB267B-96BE-425B-88ED-46241D0E847E}" srcOrd="0" destOrd="0" presId="urn:microsoft.com/office/officeart/2005/8/layout/venn1"/>
    <dgm:cxn modelId="{F237B1D8-A8A0-41CD-BB0A-AEA082B9CC88}" type="presOf" srcId="{848A8EC2-7432-4812-A463-6FF8F39E9728}" destId="{6C0B8441-9EC3-43B3-86E2-2D0AF8974F27}" srcOrd="1" destOrd="0" presId="urn:microsoft.com/office/officeart/2005/8/layout/venn1"/>
    <dgm:cxn modelId="{B51E73EC-D242-4354-9000-0EFC9C730502}" type="presOf" srcId="{21D6093B-4E7E-452F-A647-48DF39749F82}" destId="{7547DEF6-BEF7-431D-8C7E-F5CE0BB67223}" srcOrd="0" destOrd="0" presId="urn:microsoft.com/office/officeart/2005/8/layout/venn1"/>
    <dgm:cxn modelId="{5DC77FF7-27B2-4008-8FDD-F8EA3C814DF4}" srcId="{AEF83A30-0352-4C54-BBD7-E4CAD0419248}" destId="{848A8EC2-7432-4812-A463-6FF8F39E9728}" srcOrd="0" destOrd="0" parTransId="{1DC1F033-6CD4-4EC4-AD5B-CD08F9774189}" sibTransId="{8BE512F0-4FC2-415B-9851-D55CEAA3E797}"/>
    <dgm:cxn modelId="{26C2A343-5B4E-426F-A65D-288BD7483BEC}" type="presParOf" srcId="{CDFB267B-96BE-425B-88ED-46241D0E847E}" destId="{AF948D8D-3325-4260-A397-58417997B77F}" srcOrd="0" destOrd="0" presId="urn:microsoft.com/office/officeart/2005/8/layout/venn1"/>
    <dgm:cxn modelId="{75A12ABD-EC7A-4FCE-9938-8FBFE9860905}" type="presParOf" srcId="{CDFB267B-96BE-425B-88ED-46241D0E847E}" destId="{6C0B8441-9EC3-43B3-86E2-2D0AF8974F27}" srcOrd="1" destOrd="0" presId="urn:microsoft.com/office/officeart/2005/8/layout/venn1"/>
    <dgm:cxn modelId="{DF8FA592-4C33-4142-8003-1BDB96F842C8}" type="presParOf" srcId="{CDFB267B-96BE-425B-88ED-46241D0E847E}" destId="{262F7300-EABA-471E-8E56-DF7DE2230A80}" srcOrd="2" destOrd="0" presId="urn:microsoft.com/office/officeart/2005/8/layout/venn1"/>
    <dgm:cxn modelId="{A961B7E9-6133-45E5-A74B-6CC787612427}" type="presParOf" srcId="{CDFB267B-96BE-425B-88ED-46241D0E847E}" destId="{7399801A-6C73-4F46-93B8-942C37321366}" srcOrd="3" destOrd="0" presId="urn:microsoft.com/office/officeart/2005/8/layout/venn1"/>
    <dgm:cxn modelId="{3ACBAE6C-7668-48DF-A212-E772CC4DEC61}" type="presParOf" srcId="{CDFB267B-96BE-425B-88ED-46241D0E847E}" destId="{7547DEF6-BEF7-431D-8C7E-F5CE0BB67223}" srcOrd="4" destOrd="0" presId="urn:microsoft.com/office/officeart/2005/8/layout/venn1"/>
    <dgm:cxn modelId="{FBDF035B-C801-4281-B2D4-00A61D321AEA}" type="presParOf" srcId="{CDFB267B-96BE-425B-88ED-46241D0E847E}" destId="{77480FDE-155C-4740-AC41-9485886A13E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395C1C-A699-AA43-84DB-E27DDA0ED73A}" type="doc">
      <dgm:prSet loTypeId="urn:microsoft.com/office/officeart/2005/8/layout/radial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F19474-7BE6-1C47-BBF9-00AD14008953}">
      <dgm:prSet phldrT="[Text]"/>
      <dgm:spPr/>
      <dgm:t>
        <a:bodyPr/>
        <a:lstStyle/>
        <a:p>
          <a:r>
            <a:rPr lang="en-US" dirty="0"/>
            <a:t>PD</a:t>
          </a:r>
        </a:p>
        <a:p>
          <a:r>
            <a:rPr lang="en-US" dirty="0"/>
            <a:t>Patient</a:t>
          </a:r>
        </a:p>
      </dgm:t>
    </dgm:pt>
    <dgm:pt modelId="{DA835C6C-319C-704D-87B8-706B78EF1934}" type="parTrans" cxnId="{FB2D5B9E-A418-0F42-9AC3-141E8288788F}">
      <dgm:prSet/>
      <dgm:spPr/>
      <dgm:t>
        <a:bodyPr/>
        <a:lstStyle/>
        <a:p>
          <a:endParaRPr lang="en-US"/>
        </a:p>
      </dgm:t>
    </dgm:pt>
    <dgm:pt modelId="{A2BA3C6A-0946-4A42-9706-3A2ACCC01BA8}" type="sibTrans" cxnId="{FB2D5B9E-A418-0F42-9AC3-141E8288788F}">
      <dgm:prSet/>
      <dgm:spPr/>
      <dgm:t>
        <a:bodyPr/>
        <a:lstStyle/>
        <a:p>
          <a:endParaRPr lang="en-US"/>
        </a:p>
      </dgm:t>
    </dgm:pt>
    <dgm:pt modelId="{17A02399-06AC-4247-A3FF-17BE4B85F605}">
      <dgm:prSet phldrT="[Text]" custT="1"/>
      <dgm:spPr/>
      <dgm:t>
        <a:bodyPr/>
        <a:lstStyle/>
        <a:p>
          <a:r>
            <a:rPr lang="en-US" sz="1800" b="1" dirty="0"/>
            <a:t>Social Services</a:t>
          </a:r>
        </a:p>
      </dgm:t>
    </dgm:pt>
    <dgm:pt modelId="{63A9F1B1-335A-B44F-AED3-6771EF2E0651}" type="parTrans" cxnId="{215FE090-3D0C-8D4E-B9E2-39451247E62F}">
      <dgm:prSet/>
      <dgm:spPr/>
      <dgm:t>
        <a:bodyPr/>
        <a:lstStyle/>
        <a:p>
          <a:endParaRPr lang="en-US"/>
        </a:p>
      </dgm:t>
    </dgm:pt>
    <dgm:pt modelId="{99705953-A96B-C247-B6F6-61D530FD9253}" type="sibTrans" cxnId="{215FE090-3D0C-8D4E-B9E2-39451247E62F}">
      <dgm:prSet/>
      <dgm:spPr/>
      <dgm:t>
        <a:bodyPr/>
        <a:lstStyle/>
        <a:p>
          <a:endParaRPr lang="en-US"/>
        </a:p>
      </dgm:t>
    </dgm:pt>
    <dgm:pt modelId="{048AFB61-48D7-1F4C-AC84-34A7EBAE703C}">
      <dgm:prSet phldrT="[Text]" custT="1"/>
      <dgm:spPr/>
      <dgm:t>
        <a:bodyPr/>
        <a:lstStyle/>
        <a:p>
          <a:r>
            <a:rPr lang="en-US" sz="2800" dirty="0"/>
            <a:t>Nurse</a:t>
          </a:r>
        </a:p>
      </dgm:t>
    </dgm:pt>
    <dgm:pt modelId="{A0CC30A5-DCD0-6A44-A452-F954FAAB5704}" type="parTrans" cxnId="{32D966E4-0AA9-2442-936D-D28716D28E44}">
      <dgm:prSet/>
      <dgm:spPr/>
      <dgm:t>
        <a:bodyPr/>
        <a:lstStyle/>
        <a:p>
          <a:endParaRPr lang="en-US"/>
        </a:p>
      </dgm:t>
    </dgm:pt>
    <dgm:pt modelId="{0A33D698-6324-B14F-9C3A-4FFCB4B07F49}" type="sibTrans" cxnId="{32D966E4-0AA9-2442-936D-D28716D28E44}">
      <dgm:prSet/>
      <dgm:spPr/>
      <dgm:t>
        <a:bodyPr/>
        <a:lstStyle/>
        <a:p>
          <a:endParaRPr lang="en-US"/>
        </a:p>
      </dgm:t>
    </dgm:pt>
    <dgm:pt modelId="{76B3C6A2-B31A-974E-AEE8-D061B8FC8A6A}">
      <dgm:prSet phldrT="[Text]" custT="1"/>
      <dgm:spPr/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Physiotherapy</a:t>
          </a:r>
        </a:p>
      </dgm:t>
    </dgm:pt>
    <dgm:pt modelId="{895FC0CE-63FE-9742-9D2D-0D3FB982223A}" type="parTrans" cxnId="{F687BBC0-CE23-9E4B-A269-743461A5AABE}">
      <dgm:prSet/>
      <dgm:spPr/>
      <dgm:t>
        <a:bodyPr/>
        <a:lstStyle/>
        <a:p>
          <a:endParaRPr lang="en-US"/>
        </a:p>
      </dgm:t>
    </dgm:pt>
    <dgm:pt modelId="{DDEA31D4-B107-7B40-894B-5D1D6ED95BE3}" type="sibTrans" cxnId="{F687BBC0-CE23-9E4B-A269-743461A5AABE}">
      <dgm:prSet/>
      <dgm:spPr/>
      <dgm:t>
        <a:bodyPr/>
        <a:lstStyle/>
        <a:p>
          <a:endParaRPr lang="en-US"/>
        </a:p>
      </dgm:t>
    </dgm:pt>
    <dgm:pt modelId="{97CA9E6B-528C-E844-B6C8-8FF289A98549}">
      <dgm:prSet phldrT="[Text]"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Occupational  therapy</a:t>
          </a:r>
        </a:p>
      </dgm:t>
    </dgm:pt>
    <dgm:pt modelId="{35A5374F-7184-CC49-B6A9-2B54AE0DA145}" type="parTrans" cxnId="{5EB228E2-9399-2441-A49F-41B3F55CD08A}">
      <dgm:prSet/>
      <dgm:spPr/>
      <dgm:t>
        <a:bodyPr/>
        <a:lstStyle/>
        <a:p>
          <a:endParaRPr lang="en-US"/>
        </a:p>
      </dgm:t>
    </dgm:pt>
    <dgm:pt modelId="{45CD937F-23E5-F948-92AC-0A8D705EA052}" type="sibTrans" cxnId="{5EB228E2-9399-2441-A49F-41B3F55CD08A}">
      <dgm:prSet/>
      <dgm:spPr/>
      <dgm:t>
        <a:bodyPr/>
        <a:lstStyle/>
        <a:p>
          <a:endParaRPr lang="en-US"/>
        </a:p>
      </dgm:t>
    </dgm:pt>
    <dgm:pt modelId="{6850250B-C412-474F-A6C9-21B2372DA330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Neurologist/Geriatrician</a:t>
          </a:r>
        </a:p>
      </dgm:t>
    </dgm:pt>
    <dgm:pt modelId="{F660A647-8074-5B4A-A567-FE0EB3714E4A}" type="parTrans" cxnId="{D9297F3A-A118-954E-9B07-E238A88BEA43}">
      <dgm:prSet/>
      <dgm:spPr/>
      <dgm:t>
        <a:bodyPr/>
        <a:lstStyle/>
        <a:p>
          <a:endParaRPr lang="en-US"/>
        </a:p>
      </dgm:t>
    </dgm:pt>
    <dgm:pt modelId="{92DAEC1E-040F-EC49-ABC8-6390560D3E86}" type="sibTrans" cxnId="{D9297F3A-A118-954E-9B07-E238A88BEA43}">
      <dgm:prSet/>
      <dgm:spPr/>
      <dgm:t>
        <a:bodyPr/>
        <a:lstStyle/>
        <a:p>
          <a:endParaRPr lang="en-US"/>
        </a:p>
      </dgm:t>
    </dgm:pt>
    <dgm:pt modelId="{9E9161D5-D75B-9048-877A-8EE15E7B7404}">
      <dgm:prSet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Psychiatrist</a:t>
          </a:r>
          <a:r>
            <a:rPr lang="en-US" sz="1400" b="1" dirty="0">
              <a:solidFill>
                <a:schemeClr val="bg1"/>
              </a:solidFill>
            </a:rPr>
            <a:t> </a:t>
          </a:r>
        </a:p>
      </dgm:t>
    </dgm:pt>
    <dgm:pt modelId="{6D640B7C-9F3F-9847-9B0C-DEAF227626CA}" type="parTrans" cxnId="{126E0393-E4E4-8A4B-9D78-757970DD177D}">
      <dgm:prSet/>
      <dgm:spPr/>
      <dgm:t>
        <a:bodyPr/>
        <a:lstStyle/>
        <a:p>
          <a:endParaRPr lang="en-US"/>
        </a:p>
      </dgm:t>
    </dgm:pt>
    <dgm:pt modelId="{D51BCAE4-502C-6C42-B666-484C42F5B205}" type="sibTrans" cxnId="{126E0393-E4E4-8A4B-9D78-757970DD177D}">
      <dgm:prSet/>
      <dgm:spPr/>
      <dgm:t>
        <a:bodyPr/>
        <a:lstStyle/>
        <a:p>
          <a:endParaRPr lang="en-US"/>
        </a:p>
      </dgm:t>
    </dgm:pt>
    <dgm:pt modelId="{81C9F563-2CB6-E74B-AB25-9B8FEDC4291E}">
      <dgm:prSet/>
      <dgm:spPr/>
      <dgm:t>
        <a:bodyPr/>
        <a:lstStyle/>
        <a:p>
          <a:r>
            <a:rPr lang="en-US" dirty="0"/>
            <a:t>Speech Therapy</a:t>
          </a:r>
        </a:p>
      </dgm:t>
    </dgm:pt>
    <dgm:pt modelId="{FD7EF996-E8E2-1246-A2C7-17BC5CBC291B}" type="parTrans" cxnId="{7BD89B53-A8FF-CB4F-8EA8-6E002D0442CF}">
      <dgm:prSet/>
      <dgm:spPr/>
      <dgm:t>
        <a:bodyPr/>
        <a:lstStyle/>
        <a:p>
          <a:endParaRPr lang="en-US"/>
        </a:p>
      </dgm:t>
    </dgm:pt>
    <dgm:pt modelId="{C01772B6-FF06-B246-B0FB-FC0B65B53708}" type="sibTrans" cxnId="{7BD89B53-A8FF-CB4F-8EA8-6E002D0442CF}">
      <dgm:prSet/>
      <dgm:spPr/>
      <dgm:t>
        <a:bodyPr/>
        <a:lstStyle/>
        <a:p>
          <a:endParaRPr lang="en-US"/>
        </a:p>
      </dgm:t>
    </dgm:pt>
    <dgm:pt modelId="{6CFD0D3C-194E-DA46-8BA4-CF13B5CB0A2A}" type="pres">
      <dgm:prSet presAssocID="{1E395C1C-A699-AA43-84DB-E27DDA0ED73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1BABBA-304F-0248-B3A0-466D33CE86E8}" type="pres">
      <dgm:prSet presAssocID="{32F19474-7BE6-1C47-BBF9-00AD14008953}" presName="centerShape" presStyleLbl="node0" presStyleIdx="0" presStyleCnt="1"/>
      <dgm:spPr/>
    </dgm:pt>
    <dgm:pt modelId="{725464EE-4EBD-F947-B039-114941700ACF}" type="pres">
      <dgm:prSet presAssocID="{17A02399-06AC-4247-A3FF-17BE4B85F605}" presName="node" presStyleLbl="node1" presStyleIdx="0" presStyleCnt="7">
        <dgm:presLayoutVars>
          <dgm:bulletEnabled val="1"/>
        </dgm:presLayoutVars>
      </dgm:prSet>
      <dgm:spPr/>
    </dgm:pt>
    <dgm:pt modelId="{2DED6532-E8A2-3641-A691-D0F096B814C5}" type="pres">
      <dgm:prSet presAssocID="{17A02399-06AC-4247-A3FF-17BE4B85F605}" presName="dummy" presStyleCnt="0"/>
      <dgm:spPr/>
    </dgm:pt>
    <dgm:pt modelId="{98025B49-678B-034D-ADB6-709D93D57BA7}" type="pres">
      <dgm:prSet presAssocID="{99705953-A96B-C247-B6F6-61D530FD9253}" presName="sibTrans" presStyleLbl="sibTrans2D1" presStyleIdx="0" presStyleCnt="7"/>
      <dgm:spPr/>
    </dgm:pt>
    <dgm:pt modelId="{A8D1F2CA-325E-504D-97BE-D0556D06816E}" type="pres">
      <dgm:prSet presAssocID="{6850250B-C412-474F-A6C9-21B2372DA330}" presName="node" presStyleLbl="node1" presStyleIdx="1" presStyleCnt="7" custScaleX="128224">
        <dgm:presLayoutVars>
          <dgm:bulletEnabled val="1"/>
        </dgm:presLayoutVars>
      </dgm:prSet>
      <dgm:spPr/>
    </dgm:pt>
    <dgm:pt modelId="{D3939263-F58F-8946-9E2F-EF12FBED972D}" type="pres">
      <dgm:prSet presAssocID="{6850250B-C412-474F-A6C9-21B2372DA330}" presName="dummy" presStyleCnt="0"/>
      <dgm:spPr/>
    </dgm:pt>
    <dgm:pt modelId="{B94583C3-5E30-0A48-88D8-D7362358EC9D}" type="pres">
      <dgm:prSet presAssocID="{92DAEC1E-040F-EC49-ABC8-6390560D3E86}" presName="sibTrans" presStyleLbl="sibTrans2D1" presStyleIdx="1" presStyleCnt="7"/>
      <dgm:spPr/>
    </dgm:pt>
    <dgm:pt modelId="{863939EA-F8AE-484C-A1D4-7F2465AFD518}" type="pres">
      <dgm:prSet presAssocID="{9E9161D5-D75B-9048-877A-8EE15E7B7404}" presName="node" presStyleLbl="node1" presStyleIdx="2" presStyleCnt="7" custScaleX="125956" custScaleY="120659">
        <dgm:presLayoutVars>
          <dgm:bulletEnabled val="1"/>
        </dgm:presLayoutVars>
      </dgm:prSet>
      <dgm:spPr/>
    </dgm:pt>
    <dgm:pt modelId="{EDC8B270-D013-C841-B7D9-DC86184F9B55}" type="pres">
      <dgm:prSet presAssocID="{9E9161D5-D75B-9048-877A-8EE15E7B7404}" presName="dummy" presStyleCnt="0"/>
      <dgm:spPr/>
    </dgm:pt>
    <dgm:pt modelId="{C2C5A5EB-E600-434E-ABAC-1B155D8C1512}" type="pres">
      <dgm:prSet presAssocID="{D51BCAE4-502C-6C42-B666-484C42F5B205}" presName="sibTrans" presStyleLbl="sibTrans2D1" presStyleIdx="2" presStyleCnt="7"/>
      <dgm:spPr/>
    </dgm:pt>
    <dgm:pt modelId="{E4DC80FC-1176-3E4B-9133-72E0753F32A5}" type="pres">
      <dgm:prSet presAssocID="{048AFB61-48D7-1F4C-AC84-34A7EBAE703C}" presName="node" presStyleLbl="node1" presStyleIdx="3" presStyleCnt="7" custScaleX="110962" custScaleY="117509">
        <dgm:presLayoutVars>
          <dgm:bulletEnabled val="1"/>
        </dgm:presLayoutVars>
      </dgm:prSet>
      <dgm:spPr/>
    </dgm:pt>
    <dgm:pt modelId="{15DFAAD3-1DB7-BB49-BF0D-B5519A9D640B}" type="pres">
      <dgm:prSet presAssocID="{048AFB61-48D7-1F4C-AC84-34A7EBAE703C}" presName="dummy" presStyleCnt="0"/>
      <dgm:spPr/>
    </dgm:pt>
    <dgm:pt modelId="{6780EDF1-7650-8442-BD90-0F0095CE4E3C}" type="pres">
      <dgm:prSet presAssocID="{0A33D698-6324-B14F-9C3A-4FFCB4B07F49}" presName="sibTrans" presStyleLbl="sibTrans2D1" presStyleIdx="3" presStyleCnt="7"/>
      <dgm:spPr/>
    </dgm:pt>
    <dgm:pt modelId="{BB4D5DE5-415A-F24B-8116-572E29A9132B}" type="pres">
      <dgm:prSet presAssocID="{76B3C6A2-B31A-974E-AEE8-D061B8FC8A6A}" presName="node" presStyleLbl="node1" presStyleIdx="4" presStyleCnt="7" custScaleX="133090" custScaleY="134254">
        <dgm:presLayoutVars>
          <dgm:bulletEnabled val="1"/>
        </dgm:presLayoutVars>
      </dgm:prSet>
      <dgm:spPr/>
    </dgm:pt>
    <dgm:pt modelId="{FFB1BFF2-BFD9-E24E-B0EC-B447EBAD96D4}" type="pres">
      <dgm:prSet presAssocID="{76B3C6A2-B31A-974E-AEE8-D061B8FC8A6A}" presName="dummy" presStyleCnt="0"/>
      <dgm:spPr/>
    </dgm:pt>
    <dgm:pt modelId="{2A16FC0D-E547-2A42-B50C-AAC01C032EB3}" type="pres">
      <dgm:prSet presAssocID="{DDEA31D4-B107-7B40-894B-5D1D6ED95BE3}" presName="sibTrans" presStyleLbl="sibTrans2D1" presStyleIdx="4" presStyleCnt="7"/>
      <dgm:spPr/>
    </dgm:pt>
    <dgm:pt modelId="{78F380A2-782B-354C-A6FB-64E0DB17DC46}" type="pres">
      <dgm:prSet presAssocID="{97CA9E6B-528C-E844-B6C8-8FF289A98549}" presName="node" presStyleLbl="node1" presStyleIdx="5" presStyleCnt="7" custScaleX="134322" custScaleY="121949">
        <dgm:presLayoutVars>
          <dgm:bulletEnabled val="1"/>
        </dgm:presLayoutVars>
      </dgm:prSet>
      <dgm:spPr/>
    </dgm:pt>
    <dgm:pt modelId="{6B619574-394A-BA48-BF94-2D2088218A66}" type="pres">
      <dgm:prSet presAssocID="{97CA9E6B-528C-E844-B6C8-8FF289A98549}" presName="dummy" presStyleCnt="0"/>
      <dgm:spPr/>
    </dgm:pt>
    <dgm:pt modelId="{F9B4A3B5-1875-1944-950F-7633C77AEEFC}" type="pres">
      <dgm:prSet presAssocID="{45CD937F-23E5-F948-92AC-0A8D705EA052}" presName="sibTrans" presStyleLbl="sibTrans2D1" presStyleIdx="5" presStyleCnt="7"/>
      <dgm:spPr/>
    </dgm:pt>
    <dgm:pt modelId="{65BB709B-6173-7045-818F-B79F61B97190}" type="pres">
      <dgm:prSet presAssocID="{81C9F563-2CB6-E74B-AB25-9B8FEDC4291E}" presName="node" presStyleLbl="node1" presStyleIdx="6" presStyleCnt="7">
        <dgm:presLayoutVars>
          <dgm:bulletEnabled val="1"/>
        </dgm:presLayoutVars>
      </dgm:prSet>
      <dgm:spPr/>
    </dgm:pt>
    <dgm:pt modelId="{5D77FC32-337C-DA4D-AA4B-DDED58546568}" type="pres">
      <dgm:prSet presAssocID="{81C9F563-2CB6-E74B-AB25-9B8FEDC4291E}" presName="dummy" presStyleCnt="0"/>
      <dgm:spPr/>
    </dgm:pt>
    <dgm:pt modelId="{8A154F45-84DC-F148-994A-7127A28B684A}" type="pres">
      <dgm:prSet presAssocID="{C01772B6-FF06-B246-B0FB-FC0B65B53708}" presName="sibTrans" presStyleLbl="sibTrans2D1" presStyleIdx="6" presStyleCnt="7"/>
      <dgm:spPr/>
    </dgm:pt>
  </dgm:ptLst>
  <dgm:cxnLst>
    <dgm:cxn modelId="{86F9C511-81C3-3443-AFE3-BC66BD11EE36}" type="presOf" srcId="{99705953-A96B-C247-B6F6-61D530FD9253}" destId="{98025B49-678B-034D-ADB6-709D93D57BA7}" srcOrd="0" destOrd="0" presId="urn:microsoft.com/office/officeart/2005/8/layout/radial6"/>
    <dgm:cxn modelId="{E14C3326-1F9E-324A-8FC2-F1DC99D075E6}" type="presOf" srcId="{DDEA31D4-B107-7B40-894B-5D1D6ED95BE3}" destId="{2A16FC0D-E547-2A42-B50C-AAC01C032EB3}" srcOrd="0" destOrd="0" presId="urn:microsoft.com/office/officeart/2005/8/layout/radial6"/>
    <dgm:cxn modelId="{D25D8527-DA2F-5549-AB29-242258AD25B0}" type="presOf" srcId="{D51BCAE4-502C-6C42-B666-484C42F5B205}" destId="{C2C5A5EB-E600-434E-ABAC-1B155D8C1512}" srcOrd="0" destOrd="0" presId="urn:microsoft.com/office/officeart/2005/8/layout/radial6"/>
    <dgm:cxn modelId="{D9297F3A-A118-954E-9B07-E238A88BEA43}" srcId="{32F19474-7BE6-1C47-BBF9-00AD14008953}" destId="{6850250B-C412-474F-A6C9-21B2372DA330}" srcOrd="1" destOrd="0" parTransId="{F660A647-8074-5B4A-A567-FE0EB3714E4A}" sibTransId="{92DAEC1E-040F-EC49-ABC8-6390560D3E86}"/>
    <dgm:cxn modelId="{CDE8E942-2343-7A4B-BA2D-CA2F49C5B4B6}" type="presOf" srcId="{45CD937F-23E5-F948-92AC-0A8D705EA052}" destId="{F9B4A3B5-1875-1944-950F-7633C77AEEFC}" srcOrd="0" destOrd="0" presId="urn:microsoft.com/office/officeart/2005/8/layout/radial6"/>
    <dgm:cxn modelId="{1BDD3746-26D9-3E40-8701-D8DA0A36A7B3}" type="presOf" srcId="{1E395C1C-A699-AA43-84DB-E27DDA0ED73A}" destId="{6CFD0D3C-194E-DA46-8BA4-CF13B5CB0A2A}" srcOrd="0" destOrd="0" presId="urn:microsoft.com/office/officeart/2005/8/layout/radial6"/>
    <dgm:cxn modelId="{7BD89B53-A8FF-CB4F-8EA8-6E002D0442CF}" srcId="{32F19474-7BE6-1C47-BBF9-00AD14008953}" destId="{81C9F563-2CB6-E74B-AB25-9B8FEDC4291E}" srcOrd="6" destOrd="0" parTransId="{FD7EF996-E8E2-1246-A2C7-17BC5CBC291B}" sibTransId="{C01772B6-FF06-B246-B0FB-FC0B65B53708}"/>
    <dgm:cxn modelId="{85DE7557-30EA-EB46-B1C5-335A5364BE89}" type="presOf" srcId="{048AFB61-48D7-1F4C-AC84-34A7EBAE703C}" destId="{E4DC80FC-1176-3E4B-9133-72E0753F32A5}" srcOrd="0" destOrd="0" presId="urn:microsoft.com/office/officeart/2005/8/layout/radial6"/>
    <dgm:cxn modelId="{FF1FA361-3C16-7C4F-9EBB-1C3455B09F80}" type="presOf" srcId="{17A02399-06AC-4247-A3FF-17BE4B85F605}" destId="{725464EE-4EBD-F947-B039-114941700ACF}" srcOrd="0" destOrd="0" presId="urn:microsoft.com/office/officeart/2005/8/layout/radial6"/>
    <dgm:cxn modelId="{B895657B-8234-C24C-92F0-D565D2B4C350}" type="presOf" srcId="{C01772B6-FF06-B246-B0FB-FC0B65B53708}" destId="{8A154F45-84DC-F148-994A-7127A28B684A}" srcOrd="0" destOrd="0" presId="urn:microsoft.com/office/officeart/2005/8/layout/radial6"/>
    <dgm:cxn modelId="{91F2F281-10D4-1943-BC5D-C0AF78FA517E}" type="presOf" srcId="{81C9F563-2CB6-E74B-AB25-9B8FEDC4291E}" destId="{65BB709B-6173-7045-818F-B79F61B97190}" srcOrd="0" destOrd="0" presId="urn:microsoft.com/office/officeart/2005/8/layout/radial6"/>
    <dgm:cxn modelId="{215FE090-3D0C-8D4E-B9E2-39451247E62F}" srcId="{32F19474-7BE6-1C47-BBF9-00AD14008953}" destId="{17A02399-06AC-4247-A3FF-17BE4B85F605}" srcOrd="0" destOrd="0" parTransId="{63A9F1B1-335A-B44F-AED3-6771EF2E0651}" sibTransId="{99705953-A96B-C247-B6F6-61D530FD9253}"/>
    <dgm:cxn modelId="{126E0393-E4E4-8A4B-9D78-757970DD177D}" srcId="{32F19474-7BE6-1C47-BBF9-00AD14008953}" destId="{9E9161D5-D75B-9048-877A-8EE15E7B7404}" srcOrd="2" destOrd="0" parTransId="{6D640B7C-9F3F-9847-9B0C-DEAF227626CA}" sibTransId="{D51BCAE4-502C-6C42-B666-484C42F5B205}"/>
    <dgm:cxn modelId="{87A6169E-E824-AA4F-8867-30909CB178F9}" type="presOf" srcId="{97CA9E6B-528C-E844-B6C8-8FF289A98549}" destId="{78F380A2-782B-354C-A6FB-64E0DB17DC46}" srcOrd="0" destOrd="0" presId="urn:microsoft.com/office/officeart/2005/8/layout/radial6"/>
    <dgm:cxn modelId="{FB2D5B9E-A418-0F42-9AC3-141E8288788F}" srcId="{1E395C1C-A699-AA43-84DB-E27DDA0ED73A}" destId="{32F19474-7BE6-1C47-BBF9-00AD14008953}" srcOrd="0" destOrd="0" parTransId="{DA835C6C-319C-704D-87B8-706B78EF1934}" sibTransId="{A2BA3C6A-0946-4A42-9706-3A2ACCC01BA8}"/>
    <dgm:cxn modelId="{AD92FCA8-E034-1F47-95FF-AA207868CE6F}" type="presOf" srcId="{9E9161D5-D75B-9048-877A-8EE15E7B7404}" destId="{863939EA-F8AE-484C-A1D4-7F2465AFD518}" srcOrd="0" destOrd="0" presId="urn:microsoft.com/office/officeart/2005/8/layout/radial6"/>
    <dgm:cxn modelId="{4EF83EAB-493F-7A44-AC07-BEA9185132B8}" type="presOf" srcId="{6850250B-C412-474F-A6C9-21B2372DA330}" destId="{A8D1F2CA-325E-504D-97BE-D0556D06816E}" srcOrd="0" destOrd="0" presId="urn:microsoft.com/office/officeart/2005/8/layout/radial6"/>
    <dgm:cxn modelId="{A169E3B8-3DED-1B41-93DA-05DC2DCEB913}" type="presOf" srcId="{76B3C6A2-B31A-974E-AEE8-D061B8FC8A6A}" destId="{BB4D5DE5-415A-F24B-8116-572E29A9132B}" srcOrd="0" destOrd="0" presId="urn:microsoft.com/office/officeart/2005/8/layout/radial6"/>
    <dgm:cxn modelId="{F687BBC0-CE23-9E4B-A269-743461A5AABE}" srcId="{32F19474-7BE6-1C47-BBF9-00AD14008953}" destId="{76B3C6A2-B31A-974E-AEE8-D061B8FC8A6A}" srcOrd="4" destOrd="0" parTransId="{895FC0CE-63FE-9742-9D2D-0D3FB982223A}" sibTransId="{DDEA31D4-B107-7B40-894B-5D1D6ED95BE3}"/>
    <dgm:cxn modelId="{C51D2BD0-EB9D-9242-B9C2-C5EA2E71B2E6}" type="presOf" srcId="{92DAEC1E-040F-EC49-ABC8-6390560D3E86}" destId="{B94583C3-5E30-0A48-88D8-D7362358EC9D}" srcOrd="0" destOrd="0" presId="urn:microsoft.com/office/officeart/2005/8/layout/radial6"/>
    <dgm:cxn modelId="{3F6420D2-C4DF-5740-85CF-4B987F1712EF}" type="presOf" srcId="{0A33D698-6324-B14F-9C3A-4FFCB4B07F49}" destId="{6780EDF1-7650-8442-BD90-0F0095CE4E3C}" srcOrd="0" destOrd="0" presId="urn:microsoft.com/office/officeart/2005/8/layout/radial6"/>
    <dgm:cxn modelId="{5EB228E2-9399-2441-A49F-41B3F55CD08A}" srcId="{32F19474-7BE6-1C47-BBF9-00AD14008953}" destId="{97CA9E6B-528C-E844-B6C8-8FF289A98549}" srcOrd="5" destOrd="0" parTransId="{35A5374F-7184-CC49-B6A9-2B54AE0DA145}" sibTransId="{45CD937F-23E5-F948-92AC-0A8D705EA052}"/>
    <dgm:cxn modelId="{32D966E4-0AA9-2442-936D-D28716D28E44}" srcId="{32F19474-7BE6-1C47-BBF9-00AD14008953}" destId="{048AFB61-48D7-1F4C-AC84-34A7EBAE703C}" srcOrd="3" destOrd="0" parTransId="{A0CC30A5-DCD0-6A44-A452-F954FAAB5704}" sibTransId="{0A33D698-6324-B14F-9C3A-4FFCB4B07F49}"/>
    <dgm:cxn modelId="{BADDD3F3-0FDB-EE4F-84A8-F27D06373D3A}" type="presOf" srcId="{32F19474-7BE6-1C47-BBF9-00AD14008953}" destId="{3F1BABBA-304F-0248-B3A0-466D33CE86E8}" srcOrd="0" destOrd="0" presId="urn:microsoft.com/office/officeart/2005/8/layout/radial6"/>
    <dgm:cxn modelId="{36ACEAD0-897A-8A46-97A7-7330FE80CF62}" type="presParOf" srcId="{6CFD0D3C-194E-DA46-8BA4-CF13B5CB0A2A}" destId="{3F1BABBA-304F-0248-B3A0-466D33CE86E8}" srcOrd="0" destOrd="0" presId="urn:microsoft.com/office/officeart/2005/8/layout/radial6"/>
    <dgm:cxn modelId="{EB602D02-C979-C241-AF92-5CB63241D8FB}" type="presParOf" srcId="{6CFD0D3C-194E-DA46-8BA4-CF13B5CB0A2A}" destId="{725464EE-4EBD-F947-B039-114941700ACF}" srcOrd="1" destOrd="0" presId="urn:microsoft.com/office/officeart/2005/8/layout/radial6"/>
    <dgm:cxn modelId="{BD1BDAF9-0A23-3948-8E4C-2E50ABBC8AA5}" type="presParOf" srcId="{6CFD0D3C-194E-DA46-8BA4-CF13B5CB0A2A}" destId="{2DED6532-E8A2-3641-A691-D0F096B814C5}" srcOrd="2" destOrd="0" presId="urn:microsoft.com/office/officeart/2005/8/layout/radial6"/>
    <dgm:cxn modelId="{304D32CC-9302-2645-91B6-349F33522AB0}" type="presParOf" srcId="{6CFD0D3C-194E-DA46-8BA4-CF13B5CB0A2A}" destId="{98025B49-678B-034D-ADB6-709D93D57BA7}" srcOrd="3" destOrd="0" presId="urn:microsoft.com/office/officeart/2005/8/layout/radial6"/>
    <dgm:cxn modelId="{04533DDA-A7F5-5F47-9EA1-40C75D1A98E1}" type="presParOf" srcId="{6CFD0D3C-194E-DA46-8BA4-CF13B5CB0A2A}" destId="{A8D1F2CA-325E-504D-97BE-D0556D06816E}" srcOrd="4" destOrd="0" presId="urn:microsoft.com/office/officeart/2005/8/layout/radial6"/>
    <dgm:cxn modelId="{07BF9091-808D-2C47-AFAE-45AC299B3B6D}" type="presParOf" srcId="{6CFD0D3C-194E-DA46-8BA4-CF13B5CB0A2A}" destId="{D3939263-F58F-8946-9E2F-EF12FBED972D}" srcOrd="5" destOrd="0" presId="urn:microsoft.com/office/officeart/2005/8/layout/radial6"/>
    <dgm:cxn modelId="{7EA5B07F-982B-A14B-9A3B-EA9FDCD7F98E}" type="presParOf" srcId="{6CFD0D3C-194E-DA46-8BA4-CF13B5CB0A2A}" destId="{B94583C3-5E30-0A48-88D8-D7362358EC9D}" srcOrd="6" destOrd="0" presId="urn:microsoft.com/office/officeart/2005/8/layout/radial6"/>
    <dgm:cxn modelId="{A1C9A9FE-107E-E44C-8AB5-A87F17F807F9}" type="presParOf" srcId="{6CFD0D3C-194E-DA46-8BA4-CF13B5CB0A2A}" destId="{863939EA-F8AE-484C-A1D4-7F2465AFD518}" srcOrd="7" destOrd="0" presId="urn:microsoft.com/office/officeart/2005/8/layout/radial6"/>
    <dgm:cxn modelId="{3C6D38E8-E30F-A444-BB29-436DE1D42406}" type="presParOf" srcId="{6CFD0D3C-194E-DA46-8BA4-CF13B5CB0A2A}" destId="{EDC8B270-D013-C841-B7D9-DC86184F9B55}" srcOrd="8" destOrd="0" presId="urn:microsoft.com/office/officeart/2005/8/layout/radial6"/>
    <dgm:cxn modelId="{74EEA9AD-3490-BF4E-8CBE-7A4F06B485C8}" type="presParOf" srcId="{6CFD0D3C-194E-DA46-8BA4-CF13B5CB0A2A}" destId="{C2C5A5EB-E600-434E-ABAC-1B155D8C1512}" srcOrd="9" destOrd="0" presId="urn:microsoft.com/office/officeart/2005/8/layout/radial6"/>
    <dgm:cxn modelId="{C1307FE7-3C89-5F4F-9E41-1AC294775592}" type="presParOf" srcId="{6CFD0D3C-194E-DA46-8BA4-CF13B5CB0A2A}" destId="{E4DC80FC-1176-3E4B-9133-72E0753F32A5}" srcOrd="10" destOrd="0" presId="urn:microsoft.com/office/officeart/2005/8/layout/radial6"/>
    <dgm:cxn modelId="{31507660-F21F-DE4C-86B4-38AAA4D33EBA}" type="presParOf" srcId="{6CFD0D3C-194E-DA46-8BA4-CF13B5CB0A2A}" destId="{15DFAAD3-1DB7-BB49-BF0D-B5519A9D640B}" srcOrd="11" destOrd="0" presId="urn:microsoft.com/office/officeart/2005/8/layout/radial6"/>
    <dgm:cxn modelId="{FBCF8C6D-3BF7-7540-ABFB-45B4FE24BE22}" type="presParOf" srcId="{6CFD0D3C-194E-DA46-8BA4-CF13B5CB0A2A}" destId="{6780EDF1-7650-8442-BD90-0F0095CE4E3C}" srcOrd="12" destOrd="0" presId="urn:microsoft.com/office/officeart/2005/8/layout/radial6"/>
    <dgm:cxn modelId="{2944F1EC-7472-E541-9A9F-DAD1E9EE8AC9}" type="presParOf" srcId="{6CFD0D3C-194E-DA46-8BA4-CF13B5CB0A2A}" destId="{BB4D5DE5-415A-F24B-8116-572E29A9132B}" srcOrd="13" destOrd="0" presId="urn:microsoft.com/office/officeart/2005/8/layout/radial6"/>
    <dgm:cxn modelId="{0702CF33-5A7D-D14C-B46C-A25D370B0ACB}" type="presParOf" srcId="{6CFD0D3C-194E-DA46-8BA4-CF13B5CB0A2A}" destId="{FFB1BFF2-BFD9-E24E-B0EC-B447EBAD96D4}" srcOrd="14" destOrd="0" presId="urn:microsoft.com/office/officeart/2005/8/layout/radial6"/>
    <dgm:cxn modelId="{AA0C0F51-4E73-9D41-BD36-81DEBE92DEB5}" type="presParOf" srcId="{6CFD0D3C-194E-DA46-8BA4-CF13B5CB0A2A}" destId="{2A16FC0D-E547-2A42-B50C-AAC01C032EB3}" srcOrd="15" destOrd="0" presId="urn:microsoft.com/office/officeart/2005/8/layout/radial6"/>
    <dgm:cxn modelId="{A3210028-EF8D-0A43-AA1C-66842D57DF07}" type="presParOf" srcId="{6CFD0D3C-194E-DA46-8BA4-CF13B5CB0A2A}" destId="{78F380A2-782B-354C-A6FB-64E0DB17DC46}" srcOrd="16" destOrd="0" presId="urn:microsoft.com/office/officeart/2005/8/layout/radial6"/>
    <dgm:cxn modelId="{032C7886-C197-4743-BC3E-28D285964211}" type="presParOf" srcId="{6CFD0D3C-194E-DA46-8BA4-CF13B5CB0A2A}" destId="{6B619574-394A-BA48-BF94-2D2088218A66}" srcOrd="17" destOrd="0" presId="urn:microsoft.com/office/officeart/2005/8/layout/radial6"/>
    <dgm:cxn modelId="{9598B728-8CAF-AD4F-A39D-C36AD8C4C136}" type="presParOf" srcId="{6CFD0D3C-194E-DA46-8BA4-CF13B5CB0A2A}" destId="{F9B4A3B5-1875-1944-950F-7633C77AEEFC}" srcOrd="18" destOrd="0" presId="urn:microsoft.com/office/officeart/2005/8/layout/radial6"/>
    <dgm:cxn modelId="{A74EFE1D-972E-8946-8158-F100359A66DA}" type="presParOf" srcId="{6CFD0D3C-194E-DA46-8BA4-CF13B5CB0A2A}" destId="{65BB709B-6173-7045-818F-B79F61B97190}" srcOrd="19" destOrd="0" presId="urn:microsoft.com/office/officeart/2005/8/layout/radial6"/>
    <dgm:cxn modelId="{9BB0ED7E-0A96-4A44-8A18-F7DF087FB128}" type="presParOf" srcId="{6CFD0D3C-194E-DA46-8BA4-CF13B5CB0A2A}" destId="{5D77FC32-337C-DA4D-AA4B-DDED58546568}" srcOrd="20" destOrd="0" presId="urn:microsoft.com/office/officeart/2005/8/layout/radial6"/>
    <dgm:cxn modelId="{4E84525D-90E0-C645-9CD5-BD62CD3CADEA}" type="presParOf" srcId="{6CFD0D3C-194E-DA46-8BA4-CF13B5CB0A2A}" destId="{8A154F45-84DC-F148-994A-7127A28B684A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AB957F-926A-0E48-9156-120977CF18FA}" type="doc">
      <dgm:prSet loTypeId="urn:microsoft.com/office/officeart/2005/8/layout/hProcess3" loCatId="" qsTypeId="urn:microsoft.com/office/officeart/2005/8/quickstyle/simple1" qsCatId="simple" csTypeId="urn:microsoft.com/office/officeart/2005/8/colors/accent1_2" csCatId="accent1" phldr="0"/>
      <dgm:spPr/>
    </dgm:pt>
    <dgm:pt modelId="{857B9D3B-2C62-3947-874B-0169C4454F9A}" type="pres">
      <dgm:prSet presAssocID="{15AB957F-926A-0E48-9156-120977CF18FA}" presName="Name0" presStyleCnt="0">
        <dgm:presLayoutVars>
          <dgm:dir/>
          <dgm:animLvl val="lvl"/>
          <dgm:resizeHandles val="exact"/>
        </dgm:presLayoutVars>
      </dgm:prSet>
      <dgm:spPr/>
    </dgm:pt>
    <dgm:pt modelId="{F2503309-A29B-8F4D-A7C8-DBA79E9ECEBB}" type="pres">
      <dgm:prSet presAssocID="{15AB957F-926A-0E48-9156-120977CF18FA}" presName="dummy" presStyleCnt="0"/>
      <dgm:spPr/>
    </dgm:pt>
    <dgm:pt modelId="{092EAA0A-72B1-9948-A3BD-8EB8D24DE5A5}" type="pres">
      <dgm:prSet presAssocID="{15AB957F-926A-0E48-9156-120977CF18FA}" presName="linH" presStyleCnt="0"/>
      <dgm:spPr/>
    </dgm:pt>
    <dgm:pt modelId="{FE136140-0755-F540-8488-20CC7DDDEB0D}" type="pres">
      <dgm:prSet presAssocID="{15AB957F-926A-0E48-9156-120977CF18FA}" presName="padding1" presStyleCnt="0"/>
      <dgm:spPr/>
    </dgm:pt>
    <dgm:pt modelId="{E0B92F1C-7C2A-4545-9FA4-F7284F5B446A}" type="pres">
      <dgm:prSet presAssocID="{15AB957F-926A-0E48-9156-120977CF18FA}" presName="padding2" presStyleCnt="0"/>
      <dgm:spPr/>
    </dgm:pt>
    <dgm:pt modelId="{6B80D5A1-8AE5-014F-9650-BF9F934E89F2}" type="pres">
      <dgm:prSet presAssocID="{15AB957F-926A-0E48-9156-120977CF18FA}" presName="negArrow" presStyleCnt="0"/>
      <dgm:spPr/>
    </dgm:pt>
    <dgm:pt modelId="{7AA771B9-EB0E-0345-8844-23E3B6C1B960}" type="pres">
      <dgm:prSet presAssocID="{15AB957F-926A-0E48-9156-120977CF18FA}" presName="backgroundArrow" presStyleLbl="node1" presStyleIdx="0" presStyleCnt="1" custLinFactNeighborX="1782" custLinFactNeighborY="28496"/>
      <dgm:spPr/>
    </dgm:pt>
  </dgm:ptLst>
  <dgm:cxnLst>
    <dgm:cxn modelId="{81F4011F-3731-404C-A0B7-1C0C3194ACDC}" type="presOf" srcId="{15AB957F-926A-0E48-9156-120977CF18FA}" destId="{857B9D3B-2C62-3947-874B-0169C4454F9A}" srcOrd="0" destOrd="0" presId="urn:microsoft.com/office/officeart/2005/8/layout/hProcess3"/>
    <dgm:cxn modelId="{F170CDEE-22DA-174A-9920-D4BB234A6B9F}" type="presParOf" srcId="{857B9D3B-2C62-3947-874B-0169C4454F9A}" destId="{F2503309-A29B-8F4D-A7C8-DBA79E9ECEBB}" srcOrd="0" destOrd="0" presId="urn:microsoft.com/office/officeart/2005/8/layout/hProcess3"/>
    <dgm:cxn modelId="{8C80980A-F13D-0349-A85F-34896352B56D}" type="presParOf" srcId="{857B9D3B-2C62-3947-874B-0169C4454F9A}" destId="{092EAA0A-72B1-9948-A3BD-8EB8D24DE5A5}" srcOrd="1" destOrd="0" presId="urn:microsoft.com/office/officeart/2005/8/layout/hProcess3"/>
    <dgm:cxn modelId="{D64A6353-5045-6241-9B15-DC3DFB508C64}" type="presParOf" srcId="{092EAA0A-72B1-9948-A3BD-8EB8D24DE5A5}" destId="{FE136140-0755-F540-8488-20CC7DDDEB0D}" srcOrd="0" destOrd="0" presId="urn:microsoft.com/office/officeart/2005/8/layout/hProcess3"/>
    <dgm:cxn modelId="{C744C03B-4210-D343-A7CC-9E809E1BC032}" type="presParOf" srcId="{092EAA0A-72B1-9948-A3BD-8EB8D24DE5A5}" destId="{E0B92F1C-7C2A-4545-9FA4-F7284F5B446A}" srcOrd="1" destOrd="0" presId="urn:microsoft.com/office/officeart/2005/8/layout/hProcess3"/>
    <dgm:cxn modelId="{72725698-5C83-1A45-BD0B-FCC4D99A3A9B}" type="presParOf" srcId="{092EAA0A-72B1-9948-A3BD-8EB8D24DE5A5}" destId="{6B80D5A1-8AE5-014F-9650-BF9F934E89F2}" srcOrd="2" destOrd="0" presId="urn:microsoft.com/office/officeart/2005/8/layout/hProcess3"/>
    <dgm:cxn modelId="{530E1C13-3C3A-CC40-86E5-8B011DD46FB6}" type="presParOf" srcId="{092EAA0A-72B1-9948-A3BD-8EB8D24DE5A5}" destId="{7AA771B9-EB0E-0345-8844-23E3B6C1B960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395C1C-A699-AA43-84DB-E27DDA0ED73A}" type="doc">
      <dgm:prSet loTypeId="urn:microsoft.com/office/officeart/2005/8/layout/radial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F19474-7BE6-1C47-BBF9-00AD14008953}">
      <dgm:prSet phldrT="[Text]"/>
      <dgm:spPr/>
      <dgm:t>
        <a:bodyPr/>
        <a:lstStyle/>
        <a:p>
          <a:r>
            <a:rPr lang="en-US" dirty="0"/>
            <a:t>PD</a:t>
          </a:r>
        </a:p>
        <a:p>
          <a:r>
            <a:rPr lang="en-US" dirty="0"/>
            <a:t>Patient</a:t>
          </a:r>
        </a:p>
      </dgm:t>
    </dgm:pt>
    <dgm:pt modelId="{DA835C6C-319C-704D-87B8-706B78EF1934}" type="parTrans" cxnId="{FB2D5B9E-A418-0F42-9AC3-141E8288788F}">
      <dgm:prSet/>
      <dgm:spPr/>
      <dgm:t>
        <a:bodyPr/>
        <a:lstStyle/>
        <a:p>
          <a:endParaRPr lang="en-US"/>
        </a:p>
      </dgm:t>
    </dgm:pt>
    <dgm:pt modelId="{A2BA3C6A-0946-4A42-9706-3A2ACCC01BA8}" type="sibTrans" cxnId="{FB2D5B9E-A418-0F42-9AC3-141E8288788F}">
      <dgm:prSet/>
      <dgm:spPr/>
      <dgm:t>
        <a:bodyPr/>
        <a:lstStyle/>
        <a:p>
          <a:endParaRPr lang="en-US"/>
        </a:p>
      </dgm:t>
    </dgm:pt>
    <dgm:pt modelId="{6850250B-C412-474F-A6C9-21B2372DA330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Neurologist/Geriatrician</a:t>
          </a:r>
        </a:p>
      </dgm:t>
    </dgm:pt>
    <dgm:pt modelId="{F660A647-8074-5B4A-A567-FE0EB3714E4A}" type="parTrans" cxnId="{D9297F3A-A118-954E-9B07-E238A88BEA43}">
      <dgm:prSet/>
      <dgm:spPr/>
      <dgm:t>
        <a:bodyPr/>
        <a:lstStyle/>
        <a:p>
          <a:endParaRPr lang="en-US"/>
        </a:p>
      </dgm:t>
    </dgm:pt>
    <dgm:pt modelId="{92DAEC1E-040F-EC49-ABC8-6390560D3E86}" type="sibTrans" cxnId="{D9297F3A-A118-954E-9B07-E238A88BEA43}">
      <dgm:prSet/>
      <dgm:spPr/>
      <dgm:t>
        <a:bodyPr/>
        <a:lstStyle/>
        <a:p>
          <a:endParaRPr lang="en-US"/>
        </a:p>
      </dgm:t>
    </dgm:pt>
    <dgm:pt modelId="{6CFD0D3C-194E-DA46-8BA4-CF13B5CB0A2A}" type="pres">
      <dgm:prSet presAssocID="{1E395C1C-A699-AA43-84DB-E27DDA0ED73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1BABBA-304F-0248-B3A0-466D33CE86E8}" type="pres">
      <dgm:prSet presAssocID="{32F19474-7BE6-1C47-BBF9-00AD14008953}" presName="centerShape" presStyleLbl="node0" presStyleIdx="0" presStyleCnt="1"/>
      <dgm:spPr/>
    </dgm:pt>
    <dgm:pt modelId="{5BD0FA35-7A17-BD4C-9AFD-9449DEF9D335}" type="pres">
      <dgm:prSet presAssocID="{6850250B-C412-474F-A6C9-21B2372DA330}" presName="oneComp" presStyleCnt="0"/>
      <dgm:spPr/>
    </dgm:pt>
    <dgm:pt modelId="{3065019A-C279-834C-B0B2-C720E6D71970}" type="pres">
      <dgm:prSet presAssocID="{6850250B-C412-474F-A6C9-21B2372DA330}" presName="dummyConnPt" presStyleCnt="0"/>
      <dgm:spPr/>
    </dgm:pt>
    <dgm:pt modelId="{90D5D3F9-349D-AA40-AB91-90759DB28308}" type="pres">
      <dgm:prSet presAssocID="{6850250B-C412-474F-A6C9-21B2372DA330}" presName="oneNode" presStyleLbl="node1" presStyleIdx="0" presStyleCnt="1">
        <dgm:presLayoutVars>
          <dgm:bulletEnabled val="1"/>
        </dgm:presLayoutVars>
      </dgm:prSet>
      <dgm:spPr/>
    </dgm:pt>
    <dgm:pt modelId="{08E997FA-6041-1D4D-AF15-02933265C949}" type="pres">
      <dgm:prSet presAssocID="{6850250B-C412-474F-A6C9-21B2372DA330}" presName="dummya" presStyleCnt="0"/>
      <dgm:spPr/>
    </dgm:pt>
    <dgm:pt modelId="{D612475A-9FBC-9C42-AF6C-248D9F864A11}" type="pres">
      <dgm:prSet presAssocID="{6850250B-C412-474F-A6C9-21B2372DA330}" presName="dummyb" presStyleCnt="0"/>
      <dgm:spPr/>
    </dgm:pt>
    <dgm:pt modelId="{F8150CE0-0852-CD49-AF9A-472F640E02C8}" type="pres">
      <dgm:prSet presAssocID="{6850250B-C412-474F-A6C9-21B2372DA330}" presName="dummyc" presStyleCnt="0"/>
      <dgm:spPr/>
    </dgm:pt>
    <dgm:pt modelId="{74753C84-AD31-7742-9CC5-56A0ECE4D50B}" type="pres">
      <dgm:prSet presAssocID="{92DAEC1E-040F-EC49-ABC8-6390560D3E86}" presName="singleconn" presStyleLbl="sibTrans2D1" presStyleIdx="0" presStyleCnt="1"/>
      <dgm:spPr/>
    </dgm:pt>
  </dgm:ptLst>
  <dgm:cxnLst>
    <dgm:cxn modelId="{D9297F3A-A118-954E-9B07-E238A88BEA43}" srcId="{32F19474-7BE6-1C47-BBF9-00AD14008953}" destId="{6850250B-C412-474F-A6C9-21B2372DA330}" srcOrd="0" destOrd="0" parTransId="{F660A647-8074-5B4A-A567-FE0EB3714E4A}" sibTransId="{92DAEC1E-040F-EC49-ABC8-6390560D3E86}"/>
    <dgm:cxn modelId="{1BDD3746-26D9-3E40-8701-D8DA0A36A7B3}" type="presOf" srcId="{1E395C1C-A699-AA43-84DB-E27DDA0ED73A}" destId="{6CFD0D3C-194E-DA46-8BA4-CF13B5CB0A2A}" srcOrd="0" destOrd="0" presId="urn:microsoft.com/office/officeart/2005/8/layout/radial6"/>
    <dgm:cxn modelId="{FB2D5B9E-A418-0F42-9AC3-141E8288788F}" srcId="{1E395C1C-A699-AA43-84DB-E27DDA0ED73A}" destId="{32F19474-7BE6-1C47-BBF9-00AD14008953}" srcOrd="0" destOrd="0" parTransId="{DA835C6C-319C-704D-87B8-706B78EF1934}" sibTransId="{A2BA3C6A-0946-4A42-9706-3A2ACCC01BA8}"/>
    <dgm:cxn modelId="{CCD1ECC2-39BF-C949-A18C-2634F3349F78}" type="presOf" srcId="{6850250B-C412-474F-A6C9-21B2372DA330}" destId="{90D5D3F9-349D-AA40-AB91-90759DB28308}" srcOrd="0" destOrd="0" presId="urn:microsoft.com/office/officeart/2005/8/layout/radial6"/>
    <dgm:cxn modelId="{B396A3EC-D973-B94A-AE36-30C8CF320F2B}" type="presOf" srcId="{92DAEC1E-040F-EC49-ABC8-6390560D3E86}" destId="{74753C84-AD31-7742-9CC5-56A0ECE4D50B}" srcOrd="0" destOrd="0" presId="urn:microsoft.com/office/officeart/2005/8/layout/radial6"/>
    <dgm:cxn modelId="{BADDD3F3-0FDB-EE4F-84A8-F27D06373D3A}" type="presOf" srcId="{32F19474-7BE6-1C47-BBF9-00AD14008953}" destId="{3F1BABBA-304F-0248-B3A0-466D33CE86E8}" srcOrd="0" destOrd="0" presId="urn:microsoft.com/office/officeart/2005/8/layout/radial6"/>
    <dgm:cxn modelId="{36ACEAD0-897A-8A46-97A7-7330FE80CF62}" type="presParOf" srcId="{6CFD0D3C-194E-DA46-8BA4-CF13B5CB0A2A}" destId="{3F1BABBA-304F-0248-B3A0-466D33CE86E8}" srcOrd="0" destOrd="0" presId="urn:microsoft.com/office/officeart/2005/8/layout/radial6"/>
    <dgm:cxn modelId="{63BB033B-0311-894A-B26D-DF9168315D10}" type="presParOf" srcId="{6CFD0D3C-194E-DA46-8BA4-CF13B5CB0A2A}" destId="{5BD0FA35-7A17-BD4C-9AFD-9449DEF9D335}" srcOrd="1" destOrd="0" presId="urn:microsoft.com/office/officeart/2005/8/layout/radial6"/>
    <dgm:cxn modelId="{C923C12A-B7CF-CB4F-8677-42BCE729EBAA}" type="presParOf" srcId="{5BD0FA35-7A17-BD4C-9AFD-9449DEF9D335}" destId="{3065019A-C279-834C-B0B2-C720E6D71970}" srcOrd="0" destOrd="0" presId="urn:microsoft.com/office/officeart/2005/8/layout/radial6"/>
    <dgm:cxn modelId="{7249BA41-3577-654F-AD9C-E8173D3E86EF}" type="presParOf" srcId="{5BD0FA35-7A17-BD4C-9AFD-9449DEF9D335}" destId="{90D5D3F9-349D-AA40-AB91-90759DB28308}" srcOrd="1" destOrd="0" presId="urn:microsoft.com/office/officeart/2005/8/layout/radial6"/>
    <dgm:cxn modelId="{E1D2C5C0-FFDA-D548-AA9C-404057831486}" type="presParOf" srcId="{6CFD0D3C-194E-DA46-8BA4-CF13B5CB0A2A}" destId="{08E997FA-6041-1D4D-AF15-02933265C949}" srcOrd="2" destOrd="0" presId="urn:microsoft.com/office/officeart/2005/8/layout/radial6"/>
    <dgm:cxn modelId="{958D3AEB-FD6F-5D4C-B91F-1DFA43D4B684}" type="presParOf" srcId="{6CFD0D3C-194E-DA46-8BA4-CF13B5CB0A2A}" destId="{D612475A-9FBC-9C42-AF6C-248D9F864A11}" srcOrd="3" destOrd="0" presId="urn:microsoft.com/office/officeart/2005/8/layout/radial6"/>
    <dgm:cxn modelId="{E0EB0006-4098-9F4F-BA2A-07F6C19C4224}" type="presParOf" srcId="{6CFD0D3C-194E-DA46-8BA4-CF13B5CB0A2A}" destId="{F8150CE0-0852-CD49-AF9A-472F640E02C8}" srcOrd="4" destOrd="0" presId="urn:microsoft.com/office/officeart/2005/8/layout/radial6"/>
    <dgm:cxn modelId="{7C050835-F40C-A44C-9C40-0349A2B94726}" type="presParOf" srcId="{6CFD0D3C-194E-DA46-8BA4-CF13B5CB0A2A}" destId="{74753C84-AD31-7742-9CC5-56A0ECE4D50B}" srcOrd="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5AB957F-926A-0E48-9156-120977CF18FA}" type="doc">
      <dgm:prSet loTypeId="urn:microsoft.com/office/officeart/2005/8/layout/hProcess3" loCatId="" qsTypeId="urn:microsoft.com/office/officeart/2005/8/quickstyle/simple1" qsCatId="simple" csTypeId="urn:microsoft.com/office/officeart/2005/8/colors/accent1_2" csCatId="accent1" phldr="0"/>
      <dgm:spPr/>
    </dgm:pt>
    <dgm:pt modelId="{857B9D3B-2C62-3947-874B-0169C4454F9A}" type="pres">
      <dgm:prSet presAssocID="{15AB957F-926A-0E48-9156-120977CF18FA}" presName="Name0" presStyleCnt="0">
        <dgm:presLayoutVars>
          <dgm:dir/>
          <dgm:animLvl val="lvl"/>
          <dgm:resizeHandles val="exact"/>
        </dgm:presLayoutVars>
      </dgm:prSet>
      <dgm:spPr/>
    </dgm:pt>
    <dgm:pt modelId="{F2503309-A29B-8F4D-A7C8-DBA79E9ECEBB}" type="pres">
      <dgm:prSet presAssocID="{15AB957F-926A-0E48-9156-120977CF18FA}" presName="dummy" presStyleCnt="0"/>
      <dgm:spPr/>
    </dgm:pt>
    <dgm:pt modelId="{092EAA0A-72B1-9948-A3BD-8EB8D24DE5A5}" type="pres">
      <dgm:prSet presAssocID="{15AB957F-926A-0E48-9156-120977CF18FA}" presName="linH" presStyleCnt="0"/>
      <dgm:spPr/>
    </dgm:pt>
    <dgm:pt modelId="{FE136140-0755-F540-8488-20CC7DDDEB0D}" type="pres">
      <dgm:prSet presAssocID="{15AB957F-926A-0E48-9156-120977CF18FA}" presName="padding1" presStyleCnt="0"/>
      <dgm:spPr/>
    </dgm:pt>
    <dgm:pt modelId="{E0B92F1C-7C2A-4545-9FA4-F7284F5B446A}" type="pres">
      <dgm:prSet presAssocID="{15AB957F-926A-0E48-9156-120977CF18FA}" presName="padding2" presStyleCnt="0"/>
      <dgm:spPr/>
    </dgm:pt>
    <dgm:pt modelId="{6B80D5A1-8AE5-014F-9650-BF9F934E89F2}" type="pres">
      <dgm:prSet presAssocID="{15AB957F-926A-0E48-9156-120977CF18FA}" presName="negArrow" presStyleCnt="0"/>
      <dgm:spPr/>
    </dgm:pt>
    <dgm:pt modelId="{7AA771B9-EB0E-0345-8844-23E3B6C1B960}" type="pres">
      <dgm:prSet presAssocID="{15AB957F-926A-0E48-9156-120977CF18FA}" presName="backgroundArrow" presStyleLbl="node1" presStyleIdx="0" presStyleCnt="1" custLinFactNeighborX="1782" custLinFactNeighborY="28496"/>
      <dgm:spPr/>
    </dgm:pt>
  </dgm:ptLst>
  <dgm:cxnLst>
    <dgm:cxn modelId="{81F4011F-3731-404C-A0B7-1C0C3194ACDC}" type="presOf" srcId="{15AB957F-926A-0E48-9156-120977CF18FA}" destId="{857B9D3B-2C62-3947-874B-0169C4454F9A}" srcOrd="0" destOrd="0" presId="urn:microsoft.com/office/officeart/2005/8/layout/hProcess3"/>
    <dgm:cxn modelId="{F170CDEE-22DA-174A-9920-D4BB234A6B9F}" type="presParOf" srcId="{857B9D3B-2C62-3947-874B-0169C4454F9A}" destId="{F2503309-A29B-8F4D-A7C8-DBA79E9ECEBB}" srcOrd="0" destOrd="0" presId="urn:microsoft.com/office/officeart/2005/8/layout/hProcess3"/>
    <dgm:cxn modelId="{8C80980A-F13D-0349-A85F-34896352B56D}" type="presParOf" srcId="{857B9D3B-2C62-3947-874B-0169C4454F9A}" destId="{092EAA0A-72B1-9948-A3BD-8EB8D24DE5A5}" srcOrd="1" destOrd="0" presId="urn:microsoft.com/office/officeart/2005/8/layout/hProcess3"/>
    <dgm:cxn modelId="{D64A6353-5045-6241-9B15-DC3DFB508C64}" type="presParOf" srcId="{092EAA0A-72B1-9948-A3BD-8EB8D24DE5A5}" destId="{FE136140-0755-F540-8488-20CC7DDDEB0D}" srcOrd="0" destOrd="0" presId="urn:microsoft.com/office/officeart/2005/8/layout/hProcess3"/>
    <dgm:cxn modelId="{C744C03B-4210-D343-A7CC-9E809E1BC032}" type="presParOf" srcId="{092EAA0A-72B1-9948-A3BD-8EB8D24DE5A5}" destId="{E0B92F1C-7C2A-4545-9FA4-F7284F5B446A}" srcOrd="1" destOrd="0" presId="urn:microsoft.com/office/officeart/2005/8/layout/hProcess3"/>
    <dgm:cxn modelId="{72725698-5C83-1A45-BD0B-FCC4D99A3A9B}" type="presParOf" srcId="{092EAA0A-72B1-9948-A3BD-8EB8D24DE5A5}" destId="{6B80D5A1-8AE5-014F-9650-BF9F934E89F2}" srcOrd="2" destOrd="0" presId="urn:microsoft.com/office/officeart/2005/8/layout/hProcess3"/>
    <dgm:cxn modelId="{530E1C13-3C3A-CC40-86E5-8B011DD46FB6}" type="presParOf" srcId="{092EAA0A-72B1-9948-A3BD-8EB8D24DE5A5}" destId="{7AA771B9-EB0E-0345-8844-23E3B6C1B960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E395C1C-A699-AA43-84DB-E27DDA0ED73A}" type="doc">
      <dgm:prSet loTypeId="urn:microsoft.com/office/officeart/2005/8/layout/radial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F19474-7BE6-1C47-BBF9-00AD14008953}">
      <dgm:prSet phldrT="[Text]"/>
      <dgm:spPr/>
      <dgm:t>
        <a:bodyPr/>
        <a:lstStyle/>
        <a:p>
          <a:r>
            <a:rPr lang="en-US" dirty="0"/>
            <a:t>PD</a:t>
          </a:r>
        </a:p>
        <a:p>
          <a:r>
            <a:rPr lang="en-US" dirty="0"/>
            <a:t>Patient</a:t>
          </a:r>
        </a:p>
      </dgm:t>
    </dgm:pt>
    <dgm:pt modelId="{DA835C6C-319C-704D-87B8-706B78EF1934}" type="parTrans" cxnId="{FB2D5B9E-A418-0F42-9AC3-141E8288788F}">
      <dgm:prSet/>
      <dgm:spPr/>
      <dgm:t>
        <a:bodyPr/>
        <a:lstStyle/>
        <a:p>
          <a:endParaRPr lang="en-US"/>
        </a:p>
      </dgm:t>
    </dgm:pt>
    <dgm:pt modelId="{A2BA3C6A-0946-4A42-9706-3A2ACCC01BA8}" type="sibTrans" cxnId="{FB2D5B9E-A418-0F42-9AC3-141E8288788F}">
      <dgm:prSet/>
      <dgm:spPr/>
      <dgm:t>
        <a:bodyPr/>
        <a:lstStyle/>
        <a:p>
          <a:endParaRPr lang="en-US"/>
        </a:p>
      </dgm:t>
    </dgm:pt>
    <dgm:pt modelId="{6850250B-C412-474F-A6C9-21B2372DA330}">
      <dgm:prSet custT="1"/>
      <dgm:spPr>
        <a:solidFill>
          <a:schemeClr val="accent1"/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Neurologist/Geriatrician</a:t>
          </a:r>
        </a:p>
      </dgm:t>
    </dgm:pt>
    <dgm:pt modelId="{F660A647-8074-5B4A-A567-FE0EB3714E4A}" type="parTrans" cxnId="{D9297F3A-A118-954E-9B07-E238A88BEA43}">
      <dgm:prSet/>
      <dgm:spPr/>
      <dgm:t>
        <a:bodyPr/>
        <a:lstStyle/>
        <a:p>
          <a:endParaRPr lang="en-US"/>
        </a:p>
      </dgm:t>
    </dgm:pt>
    <dgm:pt modelId="{92DAEC1E-040F-EC49-ABC8-6390560D3E86}" type="sibTrans" cxnId="{D9297F3A-A118-954E-9B07-E238A88BEA43}">
      <dgm:prSet/>
      <dgm:spPr/>
      <dgm:t>
        <a:bodyPr/>
        <a:lstStyle/>
        <a:p>
          <a:endParaRPr lang="en-US"/>
        </a:p>
      </dgm:t>
    </dgm:pt>
    <dgm:pt modelId="{9E9161D5-D75B-9048-877A-8EE15E7B7404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Psychiatrist</a:t>
          </a:r>
          <a:r>
            <a:rPr lang="en-US" sz="1400" b="1" dirty="0">
              <a:solidFill>
                <a:schemeClr val="bg1"/>
              </a:solidFill>
            </a:rPr>
            <a:t> </a:t>
          </a:r>
        </a:p>
      </dgm:t>
    </dgm:pt>
    <dgm:pt modelId="{6D640B7C-9F3F-9847-9B0C-DEAF227626CA}" type="parTrans" cxnId="{126E0393-E4E4-8A4B-9D78-757970DD177D}">
      <dgm:prSet/>
      <dgm:spPr/>
      <dgm:t>
        <a:bodyPr/>
        <a:lstStyle/>
        <a:p>
          <a:endParaRPr lang="en-US"/>
        </a:p>
      </dgm:t>
    </dgm:pt>
    <dgm:pt modelId="{D51BCAE4-502C-6C42-B666-484C42F5B205}" type="sibTrans" cxnId="{126E0393-E4E4-8A4B-9D78-757970DD177D}">
      <dgm:prSet/>
      <dgm:spPr/>
      <dgm:t>
        <a:bodyPr/>
        <a:lstStyle/>
        <a:p>
          <a:endParaRPr lang="en-US"/>
        </a:p>
      </dgm:t>
    </dgm:pt>
    <dgm:pt modelId="{6CFD0D3C-194E-DA46-8BA4-CF13B5CB0A2A}" type="pres">
      <dgm:prSet presAssocID="{1E395C1C-A699-AA43-84DB-E27DDA0ED73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1BABBA-304F-0248-B3A0-466D33CE86E8}" type="pres">
      <dgm:prSet presAssocID="{32F19474-7BE6-1C47-BBF9-00AD14008953}" presName="centerShape" presStyleLbl="node0" presStyleIdx="0" presStyleCnt="1"/>
      <dgm:spPr/>
    </dgm:pt>
    <dgm:pt modelId="{A8D1F2CA-325E-504D-97BE-D0556D06816E}" type="pres">
      <dgm:prSet presAssocID="{6850250B-C412-474F-A6C9-21B2372DA330}" presName="node" presStyleLbl="node1" presStyleIdx="0" presStyleCnt="2" custScaleX="128224">
        <dgm:presLayoutVars>
          <dgm:bulletEnabled val="1"/>
        </dgm:presLayoutVars>
      </dgm:prSet>
      <dgm:spPr/>
    </dgm:pt>
    <dgm:pt modelId="{D3939263-F58F-8946-9E2F-EF12FBED972D}" type="pres">
      <dgm:prSet presAssocID="{6850250B-C412-474F-A6C9-21B2372DA330}" presName="dummy" presStyleCnt="0"/>
      <dgm:spPr/>
    </dgm:pt>
    <dgm:pt modelId="{B94583C3-5E30-0A48-88D8-D7362358EC9D}" type="pres">
      <dgm:prSet presAssocID="{92DAEC1E-040F-EC49-ABC8-6390560D3E86}" presName="sibTrans" presStyleLbl="sibTrans2D1" presStyleIdx="0" presStyleCnt="2"/>
      <dgm:spPr/>
    </dgm:pt>
    <dgm:pt modelId="{863939EA-F8AE-484C-A1D4-7F2465AFD518}" type="pres">
      <dgm:prSet presAssocID="{9E9161D5-D75B-9048-877A-8EE15E7B7404}" presName="node" presStyleLbl="node1" presStyleIdx="1" presStyleCnt="2" custScaleX="125956" custScaleY="120659">
        <dgm:presLayoutVars>
          <dgm:bulletEnabled val="1"/>
        </dgm:presLayoutVars>
      </dgm:prSet>
      <dgm:spPr/>
    </dgm:pt>
    <dgm:pt modelId="{EDC8B270-D013-C841-B7D9-DC86184F9B55}" type="pres">
      <dgm:prSet presAssocID="{9E9161D5-D75B-9048-877A-8EE15E7B7404}" presName="dummy" presStyleCnt="0"/>
      <dgm:spPr/>
    </dgm:pt>
    <dgm:pt modelId="{C2C5A5EB-E600-434E-ABAC-1B155D8C1512}" type="pres">
      <dgm:prSet presAssocID="{D51BCAE4-502C-6C42-B666-484C42F5B205}" presName="sibTrans" presStyleLbl="sibTrans2D1" presStyleIdx="1" presStyleCnt="2"/>
      <dgm:spPr/>
    </dgm:pt>
  </dgm:ptLst>
  <dgm:cxnLst>
    <dgm:cxn modelId="{D25D8527-DA2F-5549-AB29-242258AD25B0}" type="presOf" srcId="{D51BCAE4-502C-6C42-B666-484C42F5B205}" destId="{C2C5A5EB-E600-434E-ABAC-1B155D8C1512}" srcOrd="0" destOrd="0" presId="urn:microsoft.com/office/officeart/2005/8/layout/radial6"/>
    <dgm:cxn modelId="{D9297F3A-A118-954E-9B07-E238A88BEA43}" srcId="{32F19474-7BE6-1C47-BBF9-00AD14008953}" destId="{6850250B-C412-474F-A6C9-21B2372DA330}" srcOrd="0" destOrd="0" parTransId="{F660A647-8074-5B4A-A567-FE0EB3714E4A}" sibTransId="{92DAEC1E-040F-EC49-ABC8-6390560D3E86}"/>
    <dgm:cxn modelId="{1BDD3746-26D9-3E40-8701-D8DA0A36A7B3}" type="presOf" srcId="{1E395C1C-A699-AA43-84DB-E27DDA0ED73A}" destId="{6CFD0D3C-194E-DA46-8BA4-CF13B5CB0A2A}" srcOrd="0" destOrd="0" presId="urn:microsoft.com/office/officeart/2005/8/layout/radial6"/>
    <dgm:cxn modelId="{126E0393-E4E4-8A4B-9D78-757970DD177D}" srcId="{32F19474-7BE6-1C47-BBF9-00AD14008953}" destId="{9E9161D5-D75B-9048-877A-8EE15E7B7404}" srcOrd="1" destOrd="0" parTransId="{6D640B7C-9F3F-9847-9B0C-DEAF227626CA}" sibTransId="{D51BCAE4-502C-6C42-B666-484C42F5B205}"/>
    <dgm:cxn modelId="{FB2D5B9E-A418-0F42-9AC3-141E8288788F}" srcId="{1E395C1C-A699-AA43-84DB-E27DDA0ED73A}" destId="{32F19474-7BE6-1C47-BBF9-00AD14008953}" srcOrd="0" destOrd="0" parTransId="{DA835C6C-319C-704D-87B8-706B78EF1934}" sibTransId="{A2BA3C6A-0946-4A42-9706-3A2ACCC01BA8}"/>
    <dgm:cxn modelId="{AD92FCA8-E034-1F47-95FF-AA207868CE6F}" type="presOf" srcId="{9E9161D5-D75B-9048-877A-8EE15E7B7404}" destId="{863939EA-F8AE-484C-A1D4-7F2465AFD518}" srcOrd="0" destOrd="0" presId="urn:microsoft.com/office/officeart/2005/8/layout/radial6"/>
    <dgm:cxn modelId="{4EF83EAB-493F-7A44-AC07-BEA9185132B8}" type="presOf" srcId="{6850250B-C412-474F-A6C9-21B2372DA330}" destId="{A8D1F2CA-325E-504D-97BE-D0556D06816E}" srcOrd="0" destOrd="0" presId="urn:microsoft.com/office/officeart/2005/8/layout/radial6"/>
    <dgm:cxn modelId="{C51D2BD0-EB9D-9242-B9C2-C5EA2E71B2E6}" type="presOf" srcId="{92DAEC1E-040F-EC49-ABC8-6390560D3E86}" destId="{B94583C3-5E30-0A48-88D8-D7362358EC9D}" srcOrd="0" destOrd="0" presId="urn:microsoft.com/office/officeart/2005/8/layout/radial6"/>
    <dgm:cxn modelId="{BADDD3F3-0FDB-EE4F-84A8-F27D06373D3A}" type="presOf" srcId="{32F19474-7BE6-1C47-BBF9-00AD14008953}" destId="{3F1BABBA-304F-0248-B3A0-466D33CE86E8}" srcOrd="0" destOrd="0" presId="urn:microsoft.com/office/officeart/2005/8/layout/radial6"/>
    <dgm:cxn modelId="{36ACEAD0-897A-8A46-97A7-7330FE80CF62}" type="presParOf" srcId="{6CFD0D3C-194E-DA46-8BA4-CF13B5CB0A2A}" destId="{3F1BABBA-304F-0248-B3A0-466D33CE86E8}" srcOrd="0" destOrd="0" presId="urn:microsoft.com/office/officeart/2005/8/layout/radial6"/>
    <dgm:cxn modelId="{04533DDA-A7F5-5F47-9EA1-40C75D1A98E1}" type="presParOf" srcId="{6CFD0D3C-194E-DA46-8BA4-CF13B5CB0A2A}" destId="{A8D1F2CA-325E-504D-97BE-D0556D06816E}" srcOrd="1" destOrd="0" presId="urn:microsoft.com/office/officeart/2005/8/layout/radial6"/>
    <dgm:cxn modelId="{07BF9091-808D-2C47-AFAE-45AC299B3B6D}" type="presParOf" srcId="{6CFD0D3C-194E-DA46-8BA4-CF13B5CB0A2A}" destId="{D3939263-F58F-8946-9E2F-EF12FBED972D}" srcOrd="2" destOrd="0" presId="urn:microsoft.com/office/officeart/2005/8/layout/radial6"/>
    <dgm:cxn modelId="{7EA5B07F-982B-A14B-9A3B-EA9FDCD7F98E}" type="presParOf" srcId="{6CFD0D3C-194E-DA46-8BA4-CF13B5CB0A2A}" destId="{B94583C3-5E30-0A48-88D8-D7362358EC9D}" srcOrd="3" destOrd="0" presId="urn:microsoft.com/office/officeart/2005/8/layout/radial6"/>
    <dgm:cxn modelId="{A1C9A9FE-107E-E44C-8AB5-A87F17F807F9}" type="presParOf" srcId="{6CFD0D3C-194E-DA46-8BA4-CF13B5CB0A2A}" destId="{863939EA-F8AE-484C-A1D4-7F2465AFD518}" srcOrd="4" destOrd="0" presId="urn:microsoft.com/office/officeart/2005/8/layout/radial6"/>
    <dgm:cxn modelId="{3C6D38E8-E30F-A444-BB29-436DE1D42406}" type="presParOf" srcId="{6CFD0D3C-194E-DA46-8BA4-CF13B5CB0A2A}" destId="{EDC8B270-D013-C841-B7D9-DC86184F9B55}" srcOrd="5" destOrd="0" presId="urn:microsoft.com/office/officeart/2005/8/layout/radial6"/>
    <dgm:cxn modelId="{74EEA9AD-3490-BF4E-8CBE-7A4F06B485C8}" type="presParOf" srcId="{6CFD0D3C-194E-DA46-8BA4-CF13B5CB0A2A}" destId="{C2C5A5EB-E600-434E-ABAC-1B155D8C1512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5AB957F-926A-0E48-9156-120977CF18FA}" type="doc">
      <dgm:prSet loTypeId="urn:microsoft.com/office/officeart/2005/8/layout/hProcess3" loCatId="" qsTypeId="urn:microsoft.com/office/officeart/2005/8/quickstyle/simple1" qsCatId="simple" csTypeId="urn:microsoft.com/office/officeart/2005/8/colors/accent1_2" csCatId="accent1" phldr="0"/>
      <dgm:spPr/>
    </dgm:pt>
    <dgm:pt modelId="{4A42386C-A410-8448-98FA-C926AD3D2511}">
      <dgm:prSet phldrT="[Text]" phldr="1"/>
      <dgm:spPr/>
      <dgm:t>
        <a:bodyPr/>
        <a:lstStyle/>
        <a:p>
          <a:endParaRPr lang="en-US"/>
        </a:p>
      </dgm:t>
    </dgm:pt>
    <dgm:pt modelId="{8CB7C116-7A9B-2946-BCD3-35E8C4075801}" type="parTrans" cxnId="{C193DAD9-7095-1B4D-B9D2-85F326E7E1D2}">
      <dgm:prSet/>
      <dgm:spPr/>
      <dgm:t>
        <a:bodyPr/>
        <a:lstStyle/>
        <a:p>
          <a:endParaRPr lang="en-US"/>
        </a:p>
      </dgm:t>
    </dgm:pt>
    <dgm:pt modelId="{D10F2664-8A29-AC42-9B47-F43414FBCF59}" type="sibTrans" cxnId="{C193DAD9-7095-1B4D-B9D2-85F326E7E1D2}">
      <dgm:prSet/>
      <dgm:spPr/>
      <dgm:t>
        <a:bodyPr/>
        <a:lstStyle/>
        <a:p>
          <a:endParaRPr lang="en-US"/>
        </a:p>
      </dgm:t>
    </dgm:pt>
    <dgm:pt modelId="{857B9D3B-2C62-3947-874B-0169C4454F9A}" type="pres">
      <dgm:prSet presAssocID="{15AB957F-926A-0E48-9156-120977CF18FA}" presName="Name0" presStyleCnt="0">
        <dgm:presLayoutVars>
          <dgm:dir/>
          <dgm:animLvl val="lvl"/>
          <dgm:resizeHandles val="exact"/>
        </dgm:presLayoutVars>
      </dgm:prSet>
      <dgm:spPr/>
    </dgm:pt>
    <dgm:pt modelId="{F2503309-A29B-8F4D-A7C8-DBA79E9ECEBB}" type="pres">
      <dgm:prSet presAssocID="{15AB957F-926A-0E48-9156-120977CF18FA}" presName="dummy" presStyleCnt="0"/>
      <dgm:spPr/>
    </dgm:pt>
    <dgm:pt modelId="{092EAA0A-72B1-9948-A3BD-8EB8D24DE5A5}" type="pres">
      <dgm:prSet presAssocID="{15AB957F-926A-0E48-9156-120977CF18FA}" presName="linH" presStyleCnt="0"/>
      <dgm:spPr/>
    </dgm:pt>
    <dgm:pt modelId="{FE136140-0755-F540-8488-20CC7DDDEB0D}" type="pres">
      <dgm:prSet presAssocID="{15AB957F-926A-0E48-9156-120977CF18FA}" presName="padding1" presStyleCnt="0"/>
      <dgm:spPr/>
    </dgm:pt>
    <dgm:pt modelId="{9ACD53BB-CA4C-CA42-83A1-13BE24ABCEE5}" type="pres">
      <dgm:prSet presAssocID="{4A42386C-A410-8448-98FA-C926AD3D2511}" presName="linV" presStyleCnt="0"/>
      <dgm:spPr/>
    </dgm:pt>
    <dgm:pt modelId="{D394795E-04DD-A24C-88F7-460FA9DCE94D}" type="pres">
      <dgm:prSet presAssocID="{4A42386C-A410-8448-98FA-C926AD3D2511}" presName="spVertical1" presStyleCnt="0"/>
      <dgm:spPr/>
    </dgm:pt>
    <dgm:pt modelId="{5CA87E78-41DD-2848-9092-3B21A1571EFA}" type="pres">
      <dgm:prSet presAssocID="{4A42386C-A410-8448-98FA-C926AD3D2511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197185E3-42FD-DF4F-B486-216B5D8BDE04}" type="pres">
      <dgm:prSet presAssocID="{4A42386C-A410-8448-98FA-C926AD3D2511}" presName="spVertical2" presStyleCnt="0"/>
      <dgm:spPr/>
    </dgm:pt>
    <dgm:pt modelId="{7B3889B4-CD0F-9543-9E53-021A3EF37DDF}" type="pres">
      <dgm:prSet presAssocID="{4A42386C-A410-8448-98FA-C926AD3D2511}" presName="spVertical3" presStyleCnt="0"/>
      <dgm:spPr/>
    </dgm:pt>
    <dgm:pt modelId="{E0B92F1C-7C2A-4545-9FA4-F7284F5B446A}" type="pres">
      <dgm:prSet presAssocID="{15AB957F-926A-0E48-9156-120977CF18FA}" presName="padding2" presStyleCnt="0"/>
      <dgm:spPr/>
    </dgm:pt>
    <dgm:pt modelId="{6B80D5A1-8AE5-014F-9650-BF9F934E89F2}" type="pres">
      <dgm:prSet presAssocID="{15AB957F-926A-0E48-9156-120977CF18FA}" presName="negArrow" presStyleCnt="0"/>
      <dgm:spPr/>
    </dgm:pt>
    <dgm:pt modelId="{7AA771B9-EB0E-0345-8844-23E3B6C1B960}" type="pres">
      <dgm:prSet presAssocID="{15AB957F-926A-0E48-9156-120977CF18FA}" presName="backgroundArrow" presStyleLbl="node1" presStyleIdx="0" presStyleCnt="1"/>
      <dgm:spPr/>
    </dgm:pt>
  </dgm:ptLst>
  <dgm:cxnLst>
    <dgm:cxn modelId="{197DED13-405E-F649-A62A-B7344902ED51}" type="presOf" srcId="{4A42386C-A410-8448-98FA-C926AD3D2511}" destId="{5CA87E78-41DD-2848-9092-3B21A1571EFA}" srcOrd="0" destOrd="0" presId="urn:microsoft.com/office/officeart/2005/8/layout/hProcess3"/>
    <dgm:cxn modelId="{81F4011F-3731-404C-A0B7-1C0C3194ACDC}" type="presOf" srcId="{15AB957F-926A-0E48-9156-120977CF18FA}" destId="{857B9D3B-2C62-3947-874B-0169C4454F9A}" srcOrd="0" destOrd="0" presId="urn:microsoft.com/office/officeart/2005/8/layout/hProcess3"/>
    <dgm:cxn modelId="{C193DAD9-7095-1B4D-B9D2-85F326E7E1D2}" srcId="{15AB957F-926A-0E48-9156-120977CF18FA}" destId="{4A42386C-A410-8448-98FA-C926AD3D2511}" srcOrd="0" destOrd="0" parTransId="{8CB7C116-7A9B-2946-BCD3-35E8C4075801}" sibTransId="{D10F2664-8A29-AC42-9B47-F43414FBCF59}"/>
    <dgm:cxn modelId="{F170CDEE-22DA-174A-9920-D4BB234A6B9F}" type="presParOf" srcId="{857B9D3B-2C62-3947-874B-0169C4454F9A}" destId="{F2503309-A29B-8F4D-A7C8-DBA79E9ECEBB}" srcOrd="0" destOrd="0" presId="urn:microsoft.com/office/officeart/2005/8/layout/hProcess3"/>
    <dgm:cxn modelId="{8C80980A-F13D-0349-A85F-34896352B56D}" type="presParOf" srcId="{857B9D3B-2C62-3947-874B-0169C4454F9A}" destId="{092EAA0A-72B1-9948-A3BD-8EB8D24DE5A5}" srcOrd="1" destOrd="0" presId="urn:microsoft.com/office/officeart/2005/8/layout/hProcess3"/>
    <dgm:cxn modelId="{D64A6353-5045-6241-9B15-DC3DFB508C64}" type="presParOf" srcId="{092EAA0A-72B1-9948-A3BD-8EB8D24DE5A5}" destId="{FE136140-0755-F540-8488-20CC7DDDEB0D}" srcOrd="0" destOrd="0" presId="urn:microsoft.com/office/officeart/2005/8/layout/hProcess3"/>
    <dgm:cxn modelId="{A01C8835-2886-0843-AD87-E87A3E28FA85}" type="presParOf" srcId="{092EAA0A-72B1-9948-A3BD-8EB8D24DE5A5}" destId="{9ACD53BB-CA4C-CA42-83A1-13BE24ABCEE5}" srcOrd="1" destOrd="0" presId="urn:microsoft.com/office/officeart/2005/8/layout/hProcess3"/>
    <dgm:cxn modelId="{30F9C302-6217-6E4F-AF10-30DAA837D7D2}" type="presParOf" srcId="{9ACD53BB-CA4C-CA42-83A1-13BE24ABCEE5}" destId="{D394795E-04DD-A24C-88F7-460FA9DCE94D}" srcOrd="0" destOrd="0" presId="urn:microsoft.com/office/officeart/2005/8/layout/hProcess3"/>
    <dgm:cxn modelId="{AA7DFCA2-4394-6747-ABA0-92310E7DBD91}" type="presParOf" srcId="{9ACD53BB-CA4C-CA42-83A1-13BE24ABCEE5}" destId="{5CA87E78-41DD-2848-9092-3B21A1571EFA}" srcOrd="1" destOrd="0" presId="urn:microsoft.com/office/officeart/2005/8/layout/hProcess3"/>
    <dgm:cxn modelId="{0FEA166A-D427-4848-8825-C3BADE6EA0E5}" type="presParOf" srcId="{9ACD53BB-CA4C-CA42-83A1-13BE24ABCEE5}" destId="{197185E3-42FD-DF4F-B486-216B5D8BDE04}" srcOrd="2" destOrd="0" presId="urn:microsoft.com/office/officeart/2005/8/layout/hProcess3"/>
    <dgm:cxn modelId="{B54F7268-26A4-F446-BA5C-DF6B254780BC}" type="presParOf" srcId="{9ACD53BB-CA4C-CA42-83A1-13BE24ABCEE5}" destId="{7B3889B4-CD0F-9543-9E53-021A3EF37DDF}" srcOrd="3" destOrd="0" presId="urn:microsoft.com/office/officeart/2005/8/layout/hProcess3"/>
    <dgm:cxn modelId="{C744C03B-4210-D343-A7CC-9E809E1BC032}" type="presParOf" srcId="{092EAA0A-72B1-9948-A3BD-8EB8D24DE5A5}" destId="{E0B92F1C-7C2A-4545-9FA4-F7284F5B446A}" srcOrd="2" destOrd="0" presId="urn:microsoft.com/office/officeart/2005/8/layout/hProcess3"/>
    <dgm:cxn modelId="{72725698-5C83-1A45-BD0B-FCC4D99A3A9B}" type="presParOf" srcId="{092EAA0A-72B1-9948-A3BD-8EB8D24DE5A5}" destId="{6B80D5A1-8AE5-014F-9650-BF9F934E89F2}" srcOrd="3" destOrd="0" presId="urn:microsoft.com/office/officeart/2005/8/layout/hProcess3"/>
    <dgm:cxn modelId="{530E1C13-3C3A-CC40-86E5-8B011DD46FB6}" type="presParOf" srcId="{092EAA0A-72B1-9948-A3BD-8EB8D24DE5A5}" destId="{7AA771B9-EB0E-0345-8844-23E3B6C1B960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4BEB0-165A-4341-9190-5C2A8E017CD3}">
      <dsp:nvSpPr>
        <dsp:cNvPr id="0" name=""/>
        <dsp:cNvSpPr/>
      </dsp:nvSpPr>
      <dsp:spPr>
        <a:xfrm rot="5400000">
          <a:off x="-149687" y="154094"/>
          <a:ext cx="997918" cy="698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 rot="-5400000">
        <a:off x="1" y="353679"/>
        <a:ext cx="698543" cy="299375"/>
      </dsp:txXfrm>
    </dsp:sp>
    <dsp:sp modelId="{27714EF4-5DA4-4DF3-B9D5-E57092305F67}">
      <dsp:nvSpPr>
        <dsp:cNvPr id="0" name=""/>
        <dsp:cNvSpPr/>
      </dsp:nvSpPr>
      <dsp:spPr>
        <a:xfrm rot="5400000">
          <a:off x="3796847" y="-3093898"/>
          <a:ext cx="648647" cy="68452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Genetic Predisposition and Environmental exposure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Pre symptomatic loss of brain stem &amp; olfactory </a:t>
          </a:r>
          <a:r>
            <a:rPr lang="en-US" sz="2000" kern="1200" dirty="0" err="1"/>
            <a:t>neurones</a:t>
          </a:r>
          <a:endParaRPr lang="en-US" sz="2000" kern="1200" dirty="0"/>
        </a:p>
      </dsp:txBody>
      <dsp:txXfrm rot="-5400000">
        <a:off x="698543" y="36070"/>
        <a:ext cx="6813592" cy="585319"/>
      </dsp:txXfrm>
    </dsp:sp>
    <dsp:sp modelId="{073A5D8D-94E2-4DC8-B5BA-23D3282B29D4}">
      <dsp:nvSpPr>
        <dsp:cNvPr id="0" name=""/>
        <dsp:cNvSpPr/>
      </dsp:nvSpPr>
      <dsp:spPr>
        <a:xfrm rot="5400000">
          <a:off x="-149687" y="1033902"/>
          <a:ext cx="997918" cy="698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 rot="-5400000">
        <a:off x="1" y="1233487"/>
        <a:ext cx="698543" cy="299375"/>
      </dsp:txXfrm>
    </dsp:sp>
    <dsp:sp modelId="{B1879BA1-DCB7-4A1E-B8E1-CABB7DEDB98F}">
      <dsp:nvSpPr>
        <dsp:cNvPr id="0" name=""/>
        <dsp:cNvSpPr/>
      </dsp:nvSpPr>
      <dsp:spPr>
        <a:xfrm rot="5400000">
          <a:off x="3796847" y="-2214090"/>
          <a:ext cx="648647" cy="68452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Onset of symptoms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Initiation of therapy</a:t>
          </a:r>
        </a:p>
      </dsp:txBody>
      <dsp:txXfrm rot="-5400000">
        <a:off x="698543" y="915878"/>
        <a:ext cx="6813592" cy="585319"/>
      </dsp:txXfrm>
    </dsp:sp>
    <dsp:sp modelId="{EF9D68AD-524E-4594-A4C6-24894D2D5786}">
      <dsp:nvSpPr>
        <dsp:cNvPr id="0" name=""/>
        <dsp:cNvSpPr/>
      </dsp:nvSpPr>
      <dsp:spPr>
        <a:xfrm rot="5400000">
          <a:off x="-149687" y="1913709"/>
          <a:ext cx="997918" cy="698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 rot="-5400000">
        <a:off x="1" y="2113294"/>
        <a:ext cx="698543" cy="299375"/>
      </dsp:txXfrm>
    </dsp:sp>
    <dsp:sp modelId="{1F20734E-F243-46EF-9E93-385EBC20868A}">
      <dsp:nvSpPr>
        <dsp:cNvPr id="0" name=""/>
        <dsp:cNvSpPr/>
      </dsp:nvSpPr>
      <dsp:spPr>
        <a:xfrm rot="5400000">
          <a:off x="3796847" y="-1345705"/>
          <a:ext cx="648647" cy="68452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“</a:t>
          </a:r>
          <a:r>
            <a:rPr lang="en-US" sz="2000" kern="1200" dirty="0"/>
            <a:t>Honeymoon Period”</a:t>
          </a:r>
        </a:p>
      </dsp:txBody>
      <dsp:txXfrm rot="-5400000">
        <a:off x="698543" y="1784263"/>
        <a:ext cx="6813592" cy="585319"/>
      </dsp:txXfrm>
    </dsp:sp>
    <dsp:sp modelId="{1DC6ACE6-00F3-4D20-96B9-0CF26E07DA5D}">
      <dsp:nvSpPr>
        <dsp:cNvPr id="0" name=""/>
        <dsp:cNvSpPr/>
      </dsp:nvSpPr>
      <dsp:spPr>
        <a:xfrm rot="5400000">
          <a:off x="-149687" y="2788648"/>
          <a:ext cx="997918" cy="698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-5400000">
        <a:off x="1" y="2988233"/>
        <a:ext cx="698543" cy="299375"/>
      </dsp:txXfrm>
    </dsp:sp>
    <dsp:sp modelId="{BB7AE386-E8BC-4547-BABF-722CD8F18D76}">
      <dsp:nvSpPr>
        <dsp:cNvPr id="0" name=""/>
        <dsp:cNvSpPr/>
      </dsp:nvSpPr>
      <dsp:spPr>
        <a:xfrm rot="5400000">
          <a:off x="3796847" y="-454474"/>
          <a:ext cx="648647" cy="68452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 </a:t>
          </a:r>
          <a:r>
            <a:rPr lang="en-US" sz="2000" kern="1200"/>
            <a:t>dopa </a:t>
          </a:r>
          <a:r>
            <a:rPr lang="en-US" sz="2000" kern="1200" dirty="0"/>
            <a:t>motor complications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Non-DA, Non-motor complications</a:t>
          </a:r>
        </a:p>
      </dsp:txBody>
      <dsp:txXfrm rot="-5400000">
        <a:off x="698543" y="2675494"/>
        <a:ext cx="6813592" cy="585319"/>
      </dsp:txXfrm>
    </dsp:sp>
    <dsp:sp modelId="{70A76570-1586-4A42-846C-8E71C7BA693A}">
      <dsp:nvSpPr>
        <dsp:cNvPr id="0" name=""/>
        <dsp:cNvSpPr/>
      </dsp:nvSpPr>
      <dsp:spPr>
        <a:xfrm rot="5400000">
          <a:off x="-149687" y="3673325"/>
          <a:ext cx="997918" cy="698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-5400000">
        <a:off x="1" y="3872910"/>
        <a:ext cx="698543" cy="299375"/>
      </dsp:txXfrm>
    </dsp:sp>
    <dsp:sp modelId="{0FCC0617-685F-4F68-8B93-F8B603666B98}">
      <dsp:nvSpPr>
        <dsp:cNvPr id="0" name=""/>
        <dsp:cNvSpPr/>
      </dsp:nvSpPr>
      <dsp:spPr>
        <a:xfrm rot="5400000">
          <a:off x="3796847" y="425333"/>
          <a:ext cx="648647" cy="68452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/>
            <a:t>DEATH</a:t>
          </a:r>
        </a:p>
      </dsp:txBody>
      <dsp:txXfrm rot="-5400000">
        <a:off x="698543" y="3555301"/>
        <a:ext cx="6813592" cy="58531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16FC0D-E547-2A42-B50C-AAC01C032EB3}">
      <dsp:nvSpPr>
        <dsp:cNvPr id="0" name=""/>
        <dsp:cNvSpPr/>
      </dsp:nvSpPr>
      <dsp:spPr>
        <a:xfrm>
          <a:off x="1626864" y="674260"/>
          <a:ext cx="4494172" cy="4494172"/>
        </a:xfrm>
        <a:prstGeom prst="blockArc">
          <a:avLst>
            <a:gd name="adj1" fmla="val 90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5A5EB-E600-434E-ABAC-1B155D8C1512}">
      <dsp:nvSpPr>
        <dsp:cNvPr id="0" name=""/>
        <dsp:cNvSpPr/>
      </dsp:nvSpPr>
      <dsp:spPr>
        <a:xfrm>
          <a:off x="1626864" y="674260"/>
          <a:ext cx="4494172" cy="4494172"/>
        </a:xfrm>
        <a:prstGeom prst="blockArc">
          <a:avLst>
            <a:gd name="adj1" fmla="val 1800000"/>
            <a:gd name="adj2" fmla="val 90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583C3-5E30-0A48-88D8-D7362358EC9D}">
      <dsp:nvSpPr>
        <dsp:cNvPr id="0" name=""/>
        <dsp:cNvSpPr/>
      </dsp:nvSpPr>
      <dsp:spPr>
        <a:xfrm>
          <a:off x="1626864" y="674260"/>
          <a:ext cx="4494172" cy="4494172"/>
        </a:xfrm>
        <a:prstGeom prst="blockArc">
          <a:avLst>
            <a:gd name="adj1" fmla="val 16200000"/>
            <a:gd name="adj2" fmla="val 1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BABBA-304F-0248-B3A0-466D33CE86E8}">
      <dsp:nvSpPr>
        <dsp:cNvPr id="0" name=""/>
        <dsp:cNvSpPr/>
      </dsp:nvSpPr>
      <dsp:spPr>
        <a:xfrm>
          <a:off x="2838646" y="1886042"/>
          <a:ext cx="2070608" cy="2070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PD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Patient</a:t>
          </a:r>
        </a:p>
      </dsp:txBody>
      <dsp:txXfrm>
        <a:off x="3141880" y="2189276"/>
        <a:ext cx="1464140" cy="1464140"/>
      </dsp:txXfrm>
    </dsp:sp>
    <dsp:sp modelId="{A8D1F2CA-325E-504D-97BE-D0556D06816E}">
      <dsp:nvSpPr>
        <dsp:cNvPr id="0" name=""/>
        <dsp:cNvSpPr/>
      </dsp:nvSpPr>
      <dsp:spPr>
        <a:xfrm>
          <a:off x="2944694" y="1726"/>
          <a:ext cx="1858511" cy="1449425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Neurologist/Geriatrician</a:t>
          </a:r>
        </a:p>
      </dsp:txBody>
      <dsp:txXfrm>
        <a:off x="3216867" y="213989"/>
        <a:ext cx="1314165" cy="1024899"/>
      </dsp:txXfrm>
    </dsp:sp>
    <dsp:sp modelId="{863939EA-F8AE-484C-A1D4-7F2465AFD518}">
      <dsp:nvSpPr>
        <dsp:cNvPr id="0" name=""/>
        <dsp:cNvSpPr/>
      </dsp:nvSpPr>
      <dsp:spPr>
        <a:xfrm>
          <a:off x="4861976" y="3144368"/>
          <a:ext cx="1825638" cy="1748862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Psychiatrist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</a:p>
      </dsp:txBody>
      <dsp:txXfrm>
        <a:off x="5129334" y="3400483"/>
        <a:ext cx="1290922" cy="1236632"/>
      </dsp:txXfrm>
    </dsp:sp>
    <dsp:sp modelId="{BB4D5DE5-415A-F24B-8116-572E29A9132B}">
      <dsp:nvSpPr>
        <dsp:cNvPr id="0" name=""/>
        <dsp:cNvSpPr/>
      </dsp:nvSpPr>
      <dsp:spPr>
        <a:xfrm>
          <a:off x="1008584" y="3045844"/>
          <a:ext cx="1929040" cy="1945912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Physiotherapy</a:t>
          </a:r>
        </a:p>
      </dsp:txBody>
      <dsp:txXfrm>
        <a:off x="1291085" y="3330816"/>
        <a:ext cx="1364038" cy="137596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771B9-EB0E-0345-8844-23E3B6C1B960}">
      <dsp:nvSpPr>
        <dsp:cNvPr id="0" name=""/>
        <dsp:cNvSpPr/>
      </dsp:nvSpPr>
      <dsp:spPr>
        <a:xfrm>
          <a:off x="0" y="14599"/>
          <a:ext cx="1304179" cy="936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87E78-41DD-2848-9092-3B21A1571EFA}">
      <dsp:nvSpPr>
        <dsp:cNvPr id="0" name=""/>
        <dsp:cNvSpPr/>
      </dsp:nvSpPr>
      <dsp:spPr>
        <a:xfrm>
          <a:off x="105200" y="248600"/>
          <a:ext cx="1068560" cy="4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105200" y="248600"/>
        <a:ext cx="1068560" cy="4680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4A3B5-1875-1944-950F-7633C77AEEFC}">
      <dsp:nvSpPr>
        <dsp:cNvPr id="0" name=""/>
        <dsp:cNvSpPr/>
      </dsp:nvSpPr>
      <dsp:spPr>
        <a:xfrm>
          <a:off x="1775802" y="513856"/>
          <a:ext cx="4201262" cy="4201262"/>
        </a:xfrm>
        <a:prstGeom prst="blockArc">
          <a:avLst>
            <a:gd name="adj1" fmla="val 10800000"/>
            <a:gd name="adj2" fmla="val 162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6FC0D-E547-2A42-B50C-AAC01C032EB3}">
      <dsp:nvSpPr>
        <dsp:cNvPr id="0" name=""/>
        <dsp:cNvSpPr/>
      </dsp:nvSpPr>
      <dsp:spPr>
        <a:xfrm>
          <a:off x="1775802" y="513856"/>
          <a:ext cx="4201262" cy="4201262"/>
        </a:xfrm>
        <a:prstGeom prst="blockArc">
          <a:avLst>
            <a:gd name="adj1" fmla="val 5400000"/>
            <a:gd name="adj2" fmla="val 108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5A5EB-E600-434E-ABAC-1B155D8C1512}">
      <dsp:nvSpPr>
        <dsp:cNvPr id="0" name=""/>
        <dsp:cNvSpPr/>
      </dsp:nvSpPr>
      <dsp:spPr>
        <a:xfrm>
          <a:off x="1775802" y="513856"/>
          <a:ext cx="4201262" cy="4201262"/>
        </a:xfrm>
        <a:prstGeom prst="blockArc">
          <a:avLst>
            <a:gd name="adj1" fmla="val 0"/>
            <a:gd name="adj2" fmla="val 54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583C3-5E30-0A48-88D8-D7362358EC9D}">
      <dsp:nvSpPr>
        <dsp:cNvPr id="0" name=""/>
        <dsp:cNvSpPr/>
      </dsp:nvSpPr>
      <dsp:spPr>
        <a:xfrm>
          <a:off x="1775802" y="513856"/>
          <a:ext cx="4201262" cy="4201262"/>
        </a:xfrm>
        <a:prstGeom prst="blockArc">
          <a:avLst>
            <a:gd name="adj1" fmla="val 16200000"/>
            <a:gd name="adj2" fmla="val 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BABBA-304F-0248-B3A0-466D33CE86E8}">
      <dsp:nvSpPr>
        <dsp:cNvPr id="0" name=""/>
        <dsp:cNvSpPr/>
      </dsp:nvSpPr>
      <dsp:spPr>
        <a:xfrm>
          <a:off x="2908772" y="1646826"/>
          <a:ext cx="1935323" cy="19353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PD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Patient</a:t>
          </a:r>
        </a:p>
      </dsp:txBody>
      <dsp:txXfrm>
        <a:off x="3192193" y="1930247"/>
        <a:ext cx="1368481" cy="1368481"/>
      </dsp:txXfrm>
    </dsp:sp>
    <dsp:sp modelId="{A8D1F2CA-325E-504D-97BE-D0556D06816E}">
      <dsp:nvSpPr>
        <dsp:cNvPr id="0" name=""/>
        <dsp:cNvSpPr/>
      </dsp:nvSpPr>
      <dsp:spPr>
        <a:xfrm>
          <a:off x="3007891" y="-114736"/>
          <a:ext cx="1737084" cy="1354726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Neurologist/Geriatrician</a:t>
          </a:r>
        </a:p>
      </dsp:txBody>
      <dsp:txXfrm>
        <a:off x="3262281" y="83659"/>
        <a:ext cx="1228304" cy="957936"/>
      </dsp:txXfrm>
    </dsp:sp>
    <dsp:sp modelId="{863939EA-F8AE-484C-A1D4-7F2465AFD518}">
      <dsp:nvSpPr>
        <dsp:cNvPr id="0" name=""/>
        <dsp:cNvSpPr/>
      </dsp:nvSpPr>
      <dsp:spPr>
        <a:xfrm>
          <a:off x="5075115" y="1797188"/>
          <a:ext cx="1706359" cy="1634599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Psychiatrist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</a:p>
      </dsp:txBody>
      <dsp:txXfrm>
        <a:off x="5325005" y="2036569"/>
        <a:ext cx="1206579" cy="1155837"/>
      </dsp:txXfrm>
    </dsp:sp>
    <dsp:sp modelId="{BB4D5DE5-415A-F24B-8116-572E29A9132B}">
      <dsp:nvSpPr>
        <dsp:cNvPr id="0" name=""/>
        <dsp:cNvSpPr/>
      </dsp:nvSpPr>
      <dsp:spPr>
        <a:xfrm>
          <a:off x="2974931" y="3756961"/>
          <a:ext cx="1803005" cy="1818774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Physiotherapy</a:t>
          </a:r>
        </a:p>
      </dsp:txBody>
      <dsp:txXfrm>
        <a:off x="3238975" y="4023314"/>
        <a:ext cx="1274917" cy="1286068"/>
      </dsp:txXfrm>
    </dsp:sp>
    <dsp:sp modelId="{78F380A2-782B-354C-A6FB-64E0DB17DC46}">
      <dsp:nvSpPr>
        <dsp:cNvPr id="0" name=""/>
        <dsp:cNvSpPr/>
      </dsp:nvSpPr>
      <dsp:spPr>
        <a:xfrm>
          <a:off x="914725" y="1788450"/>
          <a:ext cx="1819695" cy="165207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Occupational  therapy</a:t>
          </a:r>
        </a:p>
      </dsp:txBody>
      <dsp:txXfrm>
        <a:off x="1181213" y="2030391"/>
        <a:ext cx="1286719" cy="116819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771B9-EB0E-0345-8844-23E3B6C1B960}">
      <dsp:nvSpPr>
        <dsp:cNvPr id="0" name=""/>
        <dsp:cNvSpPr/>
      </dsp:nvSpPr>
      <dsp:spPr>
        <a:xfrm>
          <a:off x="0" y="14599"/>
          <a:ext cx="1304179" cy="936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87E78-41DD-2848-9092-3B21A1571EFA}">
      <dsp:nvSpPr>
        <dsp:cNvPr id="0" name=""/>
        <dsp:cNvSpPr/>
      </dsp:nvSpPr>
      <dsp:spPr>
        <a:xfrm>
          <a:off x="105200" y="248600"/>
          <a:ext cx="1068560" cy="4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105200" y="248600"/>
        <a:ext cx="1068560" cy="4680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154F45-84DC-F148-994A-7127A28B684A}">
      <dsp:nvSpPr>
        <dsp:cNvPr id="0" name=""/>
        <dsp:cNvSpPr/>
      </dsp:nvSpPr>
      <dsp:spPr>
        <a:xfrm>
          <a:off x="1506960" y="568887"/>
          <a:ext cx="4494172" cy="4494172"/>
        </a:xfrm>
        <a:prstGeom prst="blockArc">
          <a:avLst>
            <a:gd name="adj1" fmla="val 1188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4A3B5-1875-1944-950F-7633C77AEEFC}">
      <dsp:nvSpPr>
        <dsp:cNvPr id="0" name=""/>
        <dsp:cNvSpPr/>
      </dsp:nvSpPr>
      <dsp:spPr>
        <a:xfrm>
          <a:off x="1506960" y="568887"/>
          <a:ext cx="4494172" cy="4494172"/>
        </a:xfrm>
        <a:prstGeom prst="blockArc">
          <a:avLst>
            <a:gd name="adj1" fmla="val 7560000"/>
            <a:gd name="adj2" fmla="val 1188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6FC0D-E547-2A42-B50C-AAC01C032EB3}">
      <dsp:nvSpPr>
        <dsp:cNvPr id="0" name=""/>
        <dsp:cNvSpPr/>
      </dsp:nvSpPr>
      <dsp:spPr>
        <a:xfrm>
          <a:off x="1506960" y="568887"/>
          <a:ext cx="4494172" cy="4494172"/>
        </a:xfrm>
        <a:prstGeom prst="blockArc">
          <a:avLst>
            <a:gd name="adj1" fmla="val 3240000"/>
            <a:gd name="adj2" fmla="val 756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5A5EB-E600-434E-ABAC-1B155D8C1512}">
      <dsp:nvSpPr>
        <dsp:cNvPr id="0" name=""/>
        <dsp:cNvSpPr/>
      </dsp:nvSpPr>
      <dsp:spPr>
        <a:xfrm>
          <a:off x="1506960" y="568887"/>
          <a:ext cx="4494172" cy="4494172"/>
        </a:xfrm>
        <a:prstGeom prst="blockArc">
          <a:avLst>
            <a:gd name="adj1" fmla="val 20520000"/>
            <a:gd name="adj2" fmla="val 324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583C3-5E30-0A48-88D8-D7362358EC9D}">
      <dsp:nvSpPr>
        <dsp:cNvPr id="0" name=""/>
        <dsp:cNvSpPr/>
      </dsp:nvSpPr>
      <dsp:spPr>
        <a:xfrm>
          <a:off x="1506960" y="568887"/>
          <a:ext cx="4494172" cy="4494172"/>
        </a:xfrm>
        <a:prstGeom prst="blockArc">
          <a:avLst>
            <a:gd name="adj1" fmla="val 16200000"/>
            <a:gd name="adj2" fmla="val 2052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BABBA-304F-0248-B3A0-466D33CE86E8}">
      <dsp:nvSpPr>
        <dsp:cNvPr id="0" name=""/>
        <dsp:cNvSpPr/>
      </dsp:nvSpPr>
      <dsp:spPr>
        <a:xfrm>
          <a:off x="2718742" y="1780669"/>
          <a:ext cx="2070608" cy="2070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PD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Patient</a:t>
          </a:r>
        </a:p>
      </dsp:txBody>
      <dsp:txXfrm>
        <a:off x="3021976" y="2083903"/>
        <a:ext cx="1464140" cy="1464140"/>
      </dsp:txXfrm>
    </dsp:sp>
    <dsp:sp modelId="{A8D1F2CA-325E-504D-97BE-D0556D06816E}">
      <dsp:nvSpPr>
        <dsp:cNvPr id="0" name=""/>
        <dsp:cNvSpPr/>
      </dsp:nvSpPr>
      <dsp:spPr>
        <a:xfrm>
          <a:off x="2824790" y="-103646"/>
          <a:ext cx="1858511" cy="1449425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Neurologist/Geriatrician</a:t>
          </a:r>
        </a:p>
      </dsp:txBody>
      <dsp:txXfrm>
        <a:off x="3096963" y="108617"/>
        <a:ext cx="1314165" cy="1024899"/>
      </dsp:txXfrm>
    </dsp:sp>
    <dsp:sp modelId="{863939EA-F8AE-484C-A1D4-7F2465AFD518}">
      <dsp:nvSpPr>
        <dsp:cNvPr id="0" name=""/>
        <dsp:cNvSpPr/>
      </dsp:nvSpPr>
      <dsp:spPr>
        <a:xfrm>
          <a:off x="4928707" y="1263278"/>
          <a:ext cx="1825638" cy="1748862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Psychiatrist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</a:p>
      </dsp:txBody>
      <dsp:txXfrm>
        <a:off x="5196065" y="1519393"/>
        <a:ext cx="1290922" cy="1236632"/>
      </dsp:txXfrm>
    </dsp:sp>
    <dsp:sp modelId="{BB4D5DE5-415A-F24B-8116-572E29A9132B}">
      <dsp:nvSpPr>
        <dsp:cNvPr id="0" name=""/>
        <dsp:cNvSpPr/>
      </dsp:nvSpPr>
      <dsp:spPr>
        <a:xfrm>
          <a:off x="4079660" y="3618734"/>
          <a:ext cx="1929040" cy="1945912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Physiotherapy</a:t>
          </a:r>
        </a:p>
      </dsp:txBody>
      <dsp:txXfrm>
        <a:off x="4362161" y="3903706"/>
        <a:ext cx="1364038" cy="1375968"/>
      </dsp:txXfrm>
    </dsp:sp>
    <dsp:sp modelId="{78F380A2-782B-354C-A6FB-64E0DB17DC46}">
      <dsp:nvSpPr>
        <dsp:cNvPr id="0" name=""/>
        <dsp:cNvSpPr/>
      </dsp:nvSpPr>
      <dsp:spPr>
        <a:xfrm>
          <a:off x="1490463" y="3707910"/>
          <a:ext cx="1946897" cy="1767560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Occupational  therapy</a:t>
          </a:r>
        </a:p>
      </dsp:txBody>
      <dsp:txXfrm>
        <a:off x="1775579" y="3966763"/>
        <a:ext cx="1376665" cy="1249854"/>
      </dsp:txXfrm>
    </dsp:sp>
    <dsp:sp modelId="{65BB709B-6173-7045-818F-B79F61B97190}">
      <dsp:nvSpPr>
        <dsp:cNvPr id="0" name=""/>
        <dsp:cNvSpPr/>
      </dsp:nvSpPr>
      <dsp:spPr>
        <a:xfrm>
          <a:off x="941853" y="1412996"/>
          <a:ext cx="1449425" cy="144942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Speech Therapy</a:t>
          </a:r>
        </a:p>
      </dsp:txBody>
      <dsp:txXfrm>
        <a:off x="1154116" y="1625259"/>
        <a:ext cx="1024899" cy="102489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771B9-EB0E-0345-8844-23E3B6C1B960}">
      <dsp:nvSpPr>
        <dsp:cNvPr id="0" name=""/>
        <dsp:cNvSpPr/>
      </dsp:nvSpPr>
      <dsp:spPr>
        <a:xfrm>
          <a:off x="0" y="14599"/>
          <a:ext cx="1304179" cy="936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87E78-41DD-2848-9092-3B21A1571EFA}">
      <dsp:nvSpPr>
        <dsp:cNvPr id="0" name=""/>
        <dsp:cNvSpPr/>
      </dsp:nvSpPr>
      <dsp:spPr>
        <a:xfrm>
          <a:off x="105200" y="248600"/>
          <a:ext cx="1068560" cy="4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105200" y="248600"/>
        <a:ext cx="1068560" cy="4680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95C64-38F8-9643-8571-490CD2221A25}">
      <dsp:nvSpPr>
        <dsp:cNvPr id="0" name=""/>
        <dsp:cNvSpPr/>
      </dsp:nvSpPr>
      <dsp:spPr>
        <a:xfrm>
          <a:off x="1625931" y="545295"/>
          <a:ext cx="4224766" cy="4224766"/>
        </a:xfrm>
        <a:prstGeom prst="blockArc">
          <a:avLst>
            <a:gd name="adj1" fmla="val 12600000"/>
            <a:gd name="adj2" fmla="val 16200000"/>
            <a:gd name="adj3" fmla="val 45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54F45-84DC-F148-994A-7127A28B684A}">
      <dsp:nvSpPr>
        <dsp:cNvPr id="0" name=""/>
        <dsp:cNvSpPr/>
      </dsp:nvSpPr>
      <dsp:spPr>
        <a:xfrm>
          <a:off x="1625931" y="545295"/>
          <a:ext cx="4224766" cy="4224766"/>
        </a:xfrm>
        <a:prstGeom prst="blockArc">
          <a:avLst>
            <a:gd name="adj1" fmla="val 9000000"/>
            <a:gd name="adj2" fmla="val 12600000"/>
            <a:gd name="adj3" fmla="val 45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4A3B5-1875-1944-950F-7633C77AEEFC}">
      <dsp:nvSpPr>
        <dsp:cNvPr id="0" name=""/>
        <dsp:cNvSpPr/>
      </dsp:nvSpPr>
      <dsp:spPr>
        <a:xfrm>
          <a:off x="1625931" y="545295"/>
          <a:ext cx="4224766" cy="4224766"/>
        </a:xfrm>
        <a:prstGeom prst="blockArc">
          <a:avLst>
            <a:gd name="adj1" fmla="val 5400000"/>
            <a:gd name="adj2" fmla="val 9000000"/>
            <a:gd name="adj3" fmla="val 45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6FC0D-E547-2A42-B50C-AAC01C032EB3}">
      <dsp:nvSpPr>
        <dsp:cNvPr id="0" name=""/>
        <dsp:cNvSpPr/>
      </dsp:nvSpPr>
      <dsp:spPr>
        <a:xfrm>
          <a:off x="1625931" y="545295"/>
          <a:ext cx="4224766" cy="4224766"/>
        </a:xfrm>
        <a:prstGeom prst="blockArc">
          <a:avLst>
            <a:gd name="adj1" fmla="val 1800000"/>
            <a:gd name="adj2" fmla="val 5400000"/>
            <a:gd name="adj3" fmla="val 45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5A5EB-E600-434E-ABAC-1B155D8C1512}">
      <dsp:nvSpPr>
        <dsp:cNvPr id="0" name=""/>
        <dsp:cNvSpPr/>
      </dsp:nvSpPr>
      <dsp:spPr>
        <a:xfrm>
          <a:off x="1625931" y="545295"/>
          <a:ext cx="4224766" cy="4224766"/>
        </a:xfrm>
        <a:prstGeom prst="blockArc">
          <a:avLst>
            <a:gd name="adj1" fmla="val 19800000"/>
            <a:gd name="adj2" fmla="val 1800000"/>
            <a:gd name="adj3" fmla="val 45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583C3-5E30-0A48-88D8-D7362358EC9D}">
      <dsp:nvSpPr>
        <dsp:cNvPr id="0" name=""/>
        <dsp:cNvSpPr/>
      </dsp:nvSpPr>
      <dsp:spPr>
        <a:xfrm>
          <a:off x="1625931" y="545295"/>
          <a:ext cx="4224766" cy="4224766"/>
        </a:xfrm>
        <a:prstGeom prst="blockArc">
          <a:avLst>
            <a:gd name="adj1" fmla="val 16200000"/>
            <a:gd name="adj2" fmla="val 19800000"/>
            <a:gd name="adj3" fmla="val 45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BABBA-304F-0248-B3A0-466D33CE86E8}">
      <dsp:nvSpPr>
        <dsp:cNvPr id="0" name=""/>
        <dsp:cNvSpPr/>
      </dsp:nvSpPr>
      <dsp:spPr>
        <a:xfrm>
          <a:off x="2790382" y="1709745"/>
          <a:ext cx="1895865" cy="1895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PD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Patient</a:t>
          </a:r>
        </a:p>
      </dsp:txBody>
      <dsp:txXfrm>
        <a:off x="3068025" y="1987388"/>
        <a:ext cx="1340579" cy="1340579"/>
      </dsp:txXfrm>
    </dsp:sp>
    <dsp:sp modelId="{A8D1F2CA-325E-504D-97BE-D0556D06816E}">
      <dsp:nvSpPr>
        <dsp:cNvPr id="0" name=""/>
        <dsp:cNvSpPr/>
      </dsp:nvSpPr>
      <dsp:spPr>
        <a:xfrm>
          <a:off x="2887480" y="-70482"/>
          <a:ext cx="1701668" cy="1327105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Neurologist/Geriatrician</a:t>
          </a:r>
        </a:p>
      </dsp:txBody>
      <dsp:txXfrm>
        <a:off x="3136684" y="123868"/>
        <a:ext cx="1203260" cy="938405"/>
      </dsp:txXfrm>
    </dsp:sp>
    <dsp:sp modelId="{863939EA-F8AE-484C-A1D4-7F2465AFD518}">
      <dsp:nvSpPr>
        <dsp:cNvPr id="0" name=""/>
        <dsp:cNvSpPr/>
      </dsp:nvSpPr>
      <dsp:spPr>
        <a:xfrm>
          <a:off x="4690532" y="824738"/>
          <a:ext cx="1671569" cy="1601272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Psychiatrist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</a:p>
      </dsp:txBody>
      <dsp:txXfrm>
        <a:off x="4935328" y="1059239"/>
        <a:ext cx="1181977" cy="1132270"/>
      </dsp:txXfrm>
    </dsp:sp>
    <dsp:sp modelId="{BB4D5DE5-415A-F24B-8116-572E29A9132B}">
      <dsp:nvSpPr>
        <dsp:cNvPr id="0" name=""/>
        <dsp:cNvSpPr/>
      </dsp:nvSpPr>
      <dsp:spPr>
        <a:xfrm>
          <a:off x="4643195" y="2799135"/>
          <a:ext cx="1766245" cy="1781692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Physiotherapy</a:t>
          </a:r>
        </a:p>
      </dsp:txBody>
      <dsp:txXfrm>
        <a:off x="4901856" y="3060058"/>
        <a:ext cx="1248923" cy="1259846"/>
      </dsp:txXfrm>
    </dsp:sp>
    <dsp:sp modelId="{78F380A2-782B-354C-A6FB-64E0DB17DC46}">
      <dsp:nvSpPr>
        <dsp:cNvPr id="0" name=""/>
        <dsp:cNvSpPr/>
      </dsp:nvSpPr>
      <dsp:spPr>
        <a:xfrm>
          <a:off x="2847017" y="3913089"/>
          <a:ext cx="1782595" cy="1618392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Occupational  therapy</a:t>
          </a:r>
        </a:p>
      </dsp:txBody>
      <dsp:txXfrm>
        <a:off x="3108072" y="4150097"/>
        <a:ext cx="1260485" cy="1144376"/>
      </dsp:txXfrm>
    </dsp:sp>
    <dsp:sp modelId="{65BB709B-6173-7045-818F-B79F61B97190}">
      <dsp:nvSpPr>
        <dsp:cNvPr id="0" name=""/>
        <dsp:cNvSpPr/>
      </dsp:nvSpPr>
      <dsp:spPr>
        <a:xfrm>
          <a:off x="1286759" y="3026429"/>
          <a:ext cx="1327105" cy="1327105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Speech Therapy</a:t>
          </a:r>
        </a:p>
      </dsp:txBody>
      <dsp:txXfrm>
        <a:off x="1481109" y="3220779"/>
        <a:ext cx="938405" cy="938405"/>
      </dsp:txXfrm>
    </dsp:sp>
    <dsp:sp modelId="{DA2CCB36-821D-3C43-BA78-DB7492CCCA0A}">
      <dsp:nvSpPr>
        <dsp:cNvPr id="0" name=""/>
        <dsp:cNvSpPr/>
      </dsp:nvSpPr>
      <dsp:spPr>
        <a:xfrm>
          <a:off x="1286759" y="961821"/>
          <a:ext cx="1327105" cy="132710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Nurse</a:t>
          </a:r>
        </a:p>
      </dsp:txBody>
      <dsp:txXfrm>
        <a:off x="1481109" y="1156171"/>
        <a:ext cx="938405" cy="93840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771B9-EB0E-0345-8844-23E3B6C1B960}">
      <dsp:nvSpPr>
        <dsp:cNvPr id="0" name=""/>
        <dsp:cNvSpPr/>
      </dsp:nvSpPr>
      <dsp:spPr>
        <a:xfrm>
          <a:off x="0" y="14599"/>
          <a:ext cx="1304179" cy="936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87E78-41DD-2848-9092-3B21A1571EFA}">
      <dsp:nvSpPr>
        <dsp:cNvPr id="0" name=""/>
        <dsp:cNvSpPr/>
      </dsp:nvSpPr>
      <dsp:spPr>
        <a:xfrm>
          <a:off x="105200" y="248600"/>
          <a:ext cx="1068560" cy="4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105200" y="248600"/>
        <a:ext cx="1068560" cy="46800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95C64-38F8-9643-8571-490CD2221A25}">
      <dsp:nvSpPr>
        <dsp:cNvPr id="0" name=""/>
        <dsp:cNvSpPr/>
      </dsp:nvSpPr>
      <dsp:spPr>
        <a:xfrm>
          <a:off x="1500113" y="467154"/>
          <a:ext cx="4536542" cy="4536542"/>
        </a:xfrm>
        <a:prstGeom prst="blockArc">
          <a:avLst>
            <a:gd name="adj1" fmla="val 13114286"/>
            <a:gd name="adj2" fmla="val 16200000"/>
            <a:gd name="adj3" fmla="val 38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54F45-84DC-F148-994A-7127A28B684A}">
      <dsp:nvSpPr>
        <dsp:cNvPr id="0" name=""/>
        <dsp:cNvSpPr/>
      </dsp:nvSpPr>
      <dsp:spPr>
        <a:xfrm>
          <a:off x="1500113" y="467154"/>
          <a:ext cx="4536542" cy="4536542"/>
        </a:xfrm>
        <a:prstGeom prst="blockArc">
          <a:avLst>
            <a:gd name="adj1" fmla="val 10028571"/>
            <a:gd name="adj2" fmla="val 13114286"/>
            <a:gd name="adj3" fmla="val 38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4A3B5-1875-1944-950F-7633C77AEEFC}">
      <dsp:nvSpPr>
        <dsp:cNvPr id="0" name=""/>
        <dsp:cNvSpPr/>
      </dsp:nvSpPr>
      <dsp:spPr>
        <a:xfrm>
          <a:off x="1500113" y="467154"/>
          <a:ext cx="4536542" cy="4536542"/>
        </a:xfrm>
        <a:prstGeom prst="blockArc">
          <a:avLst>
            <a:gd name="adj1" fmla="val 6942857"/>
            <a:gd name="adj2" fmla="val 10028571"/>
            <a:gd name="adj3" fmla="val 38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6FC0D-E547-2A42-B50C-AAC01C032EB3}">
      <dsp:nvSpPr>
        <dsp:cNvPr id="0" name=""/>
        <dsp:cNvSpPr/>
      </dsp:nvSpPr>
      <dsp:spPr>
        <a:xfrm>
          <a:off x="1500113" y="467154"/>
          <a:ext cx="4536542" cy="4536542"/>
        </a:xfrm>
        <a:prstGeom prst="blockArc">
          <a:avLst>
            <a:gd name="adj1" fmla="val 3857143"/>
            <a:gd name="adj2" fmla="val 6942857"/>
            <a:gd name="adj3" fmla="val 38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5A5EB-E600-434E-ABAC-1B155D8C1512}">
      <dsp:nvSpPr>
        <dsp:cNvPr id="0" name=""/>
        <dsp:cNvSpPr/>
      </dsp:nvSpPr>
      <dsp:spPr>
        <a:xfrm>
          <a:off x="1500113" y="467154"/>
          <a:ext cx="4536542" cy="4536542"/>
        </a:xfrm>
        <a:prstGeom prst="blockArc">
          <a:avLst>
            <a:gd name="adj1" fmla="val 771429"/>
            <a:gd name="adj2" fmla="val 3857143"/>
            <a:gd name="adj3" fmla="val 38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583C3-5E30-0A48-88D8-D7362358EC9D}">
      <dsp:nvSpPr>
        <dsp:cNvPr id="0" name=""/>
        <dsp:cNvSpPr/>
      </dsp:nvSpPr>
      <dsp:spPr>
        <a:xfrm>
          <a:off x="1500113" y="467154"/>
          <a:ext cx="4536542" cy="4536542"/>
        </a:xfrm>
        <a:prstGeom prst="blockArc">
          <a:avLst>
            <a:gd name="adj1" fmla="val 19285714"/>
            <a:gd name="adj2" fmla="val 771429"/>
            <a:gd name="adj3" fmla="val 38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25B49-678B-034D-ADB6-709D93D57BA7}">
      <dsp:nvSpPr>
        <dsp:cNvPr id="0" name=""/>
        <dsp:cNvSpPr/>
      </dsp:nvSpPr>
      <dsp:spPr>
        <a:xfrm>
          <a:off x="1500113" y="467154"/>
          <a:ext cx="4536542" cy="4536542"/>
        </a:xfrm>
        <a:prstGeom prst="blockArc">
          <a:avLst>
            <a:gd name="adj1" fmla="val 16200000"/>
            <a:gd name="adj2" fmla="val 19285714"/>
            <a:gd name="adj3" fmla="val 38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BABBA-304F-0248-B3A0-466D33CE86E8}">
      <dsp:nvSpPr>
        <dsp:cNvPr id="0" name=""/>
        <dsp:cNvSpPr/>
      </dsp:nvSpPr>
      <dsp:spPr>
        <a:xfrm>
          <a:off x="2890913" y="1857953"/>
          <a:ext cx="1754944" cy="17549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PD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Patient</a:t>
          </a:r>
        </a:p>
      </dsp:txBody>
      <dsp:txXfrm>
        <a:off x="3147919" y="2114959"/>
        <a:ext cx="1240932" cy="1240932"/>
      </dsp:txXfrm>
    </dsp:sp>
    <dsp:sp modelId="{725464EE-4EBD-F947-B039-114941700ACF}">
      <dsp:nvSpPr>
        <dsp:cNvPr id="0" name=""/>
        <dsp:cNvSpPr/>
      </dsp:nvSpPr>
      <dsp:spPr>
        <a:xfrm>
          <a:off x="3154154" y="-102851"/>
          <a:ext cx="1228460" cy="122846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Social Services</a:t>
          </a:r>
        </a:p>
      </dsp:txBody>
      <dsp:txXfrm>
        <a:off x="3334058" y="77053"/>
        <a:ext cx="868652" cy="868652"/>
      </dsp:txXfrm>
    </dsp:sp>
    <dsp:sp modelId="{A8D1F2CA-325E-504D-97BE-D0556D06816E}">
      <dsp:nvSpPr>
        <dsp:cNvPr id="0" name=""/>
        <dsp:cNvSpPr/>
      </dsp:nvSpPr>
      <dsp:spPr>
        <a:xfrm>
          <a:off x="4719624" y="734524"/>
          <a:ext cx="1575181" cy="1228460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Neurologist/Geriatrician</a:t>
          </a:r>
        </a:p>
      </dsp:txBody>
      <dsp:txXfrm>
        <a:off x="4950304" y="914428"/>
        <a:ext cx="1113821" cy="868652"/>
      </dsp:txXfrm>
    </dsp:sp>
    <dsp:sp modelId="{863939EA-F8AE-484C-A1D4-7F2465AFD518}">
      <dsp:nvSpPr>
        <dsp:cNvPr id="0" name=""/>
        <dsp:cNvSpPr/>
      </dsp:nvSpPr>
      <dsp:spPr>
        <a:xfrm>
          <a:off x="5163010" y="2489198"/>
          <a:ext cx="1547320" cy="1482248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Psychiatrist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</a:p>
      </dsp:txBody>
      <dsp:txXfrm>
        <a:off x="5389610" y="2706268"/>
        <a:ext cx="1094120" cy="1048108"/>
      </dsp:txXfrm>
    </dsp:sp>
    <dsp:sp modelId="{BB4D5DE5-415A-F24B-8116-572E29A9132B}">
      <dsp:nvSpPr>
        <dsp:cNvPr id="0" name=""/>
        <dsp:cNvSpPr/>
      </dsp:nvSpPr>
      <dsp:spPr>
        <a:xfrm>
          <a:off x="3915883" y="3914593"/>
          <a:ext cx="1634958" cy="1649257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Physiotherapy</a:t>
          </a:r>
        </a:p>
      </dsp:txBody>
      <dsp:txXfrm>
        <a:off x="4155317" y="4156121"/>
        <a:ext cx="1156090" cy="1166201"/>
      </dsp:txXfrm>
    </dsp:sp>
    <dsp:sp modelId="{78F380A2-782B-354C-A6FB-64E0DB17DC46}">
      <dsp:nvSpPr>
        <dsp:cNvPr id="0" name=""/>
        <dsp:cNvSpPr/>
      </dsp:nvSpPr>
      <dsp:spPr>
        <a:xfrm>
          <a:off x="1978360" y="3990174"/>
          <a:ext cx="1650093" cy="1498095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Occupational  therapy</a:t>
          </a:r>
        </a:p>
      </dsp:txBody>
      <dsp:txXfrm>
        <a:off x="2220011" y="4209565"/>
        <a:ext cx="1166791" cy="1059313"/>
      </dsp:txXfrm>
    </dsp:sp>
    <dsp:sp modelId="{65BB709B-6173-7045-818F-B79F61B97190}">
      <dsp:nvSpPr>
        <dsp:cNvPr id="0" name=""/>
        <dsp:cNvSpPr/>
      </dsp:nvSpPr>
      <dsp:spPr>
        <a:xfrm>
          <a:off x="985869" y="2616092"/>
          <a:ext cx="1228460" cy="1228460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Speech Therapy</a:t>
          </a:r>
        </a:p>
      </dsp:txBody>
      <dsp:txXfrm>
        <a:off x="1165773" y="2795996"/>
        <a:ext cx="868652" cy="868652"/>
      </dsp:txXfrm>
    </dsp:sp>
    <dsp:sp modelId="{DA2CCB36-821D-3C43-BA78-DB7492CCCA0A}">
      <dsp:nvSpPr>
        <dsp:cNvPr id="0" name=""/>
        <dsp:cNvSpPr/>
      </dsp:nvSpPr>
      <dsp:spPr>
        <a:xfrm>
          <a:off x="1415324" y="734524"/>
          <a:ext cx="1228460" cy="1228460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Nurse</a:t>
          </a:r>
        </a:p>
      </dsp:txBody>
      <dsp:txXfrm>
        <a:off x="1595228" y="914428"/>
        <a:ext cx="868652" cy="86865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771B9-EB0E-0345-8844-23E3B6C1B960}">
      <dsp:nvSpPr>
        <dsp:cNvPr id="0" name=""/>
        <dsp:cNvSpPr/>
      </dsp:nvSpPr>
      <dsp:spPr>
        <a:xfrm>
          <a:off x="0" y="14599"/>
          <a:ext cx="1304179" cy="936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87E78-41DD-2848-9092-3B21A1571EFA}">
      <dsp:nvSpPr>
        <dsp:cNvPr id="0" name=""/>
        <dsp:cNvSpPr/>
      </dsp:nvSpPr>
      <dsp:spPr>
        <a:xfrm>
          <a:off x="105200" y="248600"/>
          <a:ext cx="1068560" cy="4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105200" y="248600"/>
        <a:ext cx="1068560" cy="468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72744-B525-4EB2-82FB-F029FA6277C8}">
      <dsp:nvSpPr>
        <dsp:cNvPr id="0" name=""/>
        <dsp:cNvSpPr/>
      </dsp:nvSpPr>
      <dsp:spPr>
        <a:xfrm rot="10800000">
          <a:off x="1609322" y="2573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60020" rIns="298704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Tremor</a:t>
          </a:r>
        </a:p>
      </dsp:txBody>
      <dsp:txXfrm rot="10800000">
        <a:off x="1840187" y="2573"/>
        <a:ext cx="5241819" cy="923459"/>
      </dsp:txXfrm>
    </dsp:sp>
    <dsp:sp modelId="{C30C1BEC-247C-48B2-88AC-7C24FD735B35}">
      <dsp:nvSpPr>
        <dsp:cNvPr id="0" name=""/>
        <dsp:cNvSpPr/>
      </dsp:nvSpPr>
      <dsp:spPr>
        <a:xfrm>
          <a:off x="1149550" y="1318"/>
          <a:ext cx="923459" cy="92345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12C48D-2B33-4E26-9C5B-E749B67B64F1}">
      <dsp:nvSpPr>
        <dsp:cNvPr id="0" name=""/>
        <dsp:cNvSpPr/>
      </dsp:nvSpPr>
      <dsp:spPr>
        <a:xfrm rot="10800000">
          <a:off x="1609322" y="1201692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60020" rIns="298704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Rigidity</a:t>
          </a:r>
        </a:p>
      </dsp:txBody>
      <dsp:txXfrm rot="10800000">
        <a:off x="1840187" y="1201692"/>
        <a:ext cx="5241819" cy="923459"/>
      </dsp:txXfrm>
    </dsp:sp>
    <dsp:sp modelId="{AE10809F-8A02-49F3-B797-79784B318DC8}">
      <dsp:nvSpPr>
        <dsp:cNvPr id="0" name=""/>
        <dsp:cNvSpPr/>
      </dsp:nvSpPr>
      <dsp:spPr>
        <a:xfrm>
          <a:off x="1147593" y="1201692"/>
          <a:ext cx="923459" cy="92345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E669D4-7F01-4656-B277-5FF3FD4C5FC3}">
      <dsp:nvSpPr>
        <dsp:cNvPr id="0" name=""/>
        <dsp:cNvSpPr/>
      </dsp:nvSpPr>
      <dsp:spPr>
        <a:xfrm rot="10800000">
          <a:off x="1669139" y="2351932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60020" rIns="298704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 err="1"/>
            <a:t>Bradykinesia</a:t>
          </a:r>
          <a:endParaRPr lang="en-US" sz="4200" kern="1200" dirty="0"/>
        </a:p>
      </dsp:txBody>
      <dsp:txXfrm rot="10800000">
        <a:off x="1900004" y="2351932"/>
        <a:ext cx="5241819" cy="923459"/>
      </dsp:txXfrm>
    </dsp:sp>
    <dsp:sp modelId="{60042BCE-D6F0-4EC0-A860-BCFA01916850}">
      <dsp:nvSpPr>
        <dsp:cNvPr id="0" name=""/>
        <dsp:cNvSpPr/>
      </dsp:nvSpPr>
      <dsp:spPr>
        <a:xfrm>
          <a:off x="1147593" y="2400811"/>
          <a:ext cx="923459" cy="92345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DD31A5-75DA-5046-913C-8CF49C1F8376}">
      <dsp:nvSpPr>
        <dsp:cNvPr id="0" name=""/>
        <dsp:cNvSpPr/>
      </dsp:nvSpPr>
      <dsp:spPr>
        <a:xfrm rot="10800000">
          <a:off x="1609322" y="3599929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60020" rIns="298704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Postural Instability</a:t>
          </a:r>
        </a:p>
      </dsp:txBody>
      <dsp:txXfrm rot="10800000">
        <a:off x="1840187" y="3599929"/>
        <a:ext cx="5241819" cy="923459"/>
      </dsp:txXfrm>
    </dsp:sp>
    <dsp:sp modelId="{A075AB35-2576-BF42-B60F-548FBE069CAD}">
      <dsp:nvSpPr>
        <dsp:cNvPr id="0" name=""/>
        <dsp:cNvSpPr/>
      </dsp:nvSpPr>
      <dsp:spPr>
        <a:xfrm>
          <a:off x="1147593" y="3599929"/>
          <a:ext cx="923459" cy="92345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72A17-0803-9A42-BD88-3C33D48679E3}">
      <dsp:nvSpPr>
        <dsp:cNvPr id="0" name=""/>
        <dsp:cNvSpPr/>
      </dsp:nvSpPr>
      <dsp:spPr>
        <a:xfrm>
          <a:off x="0" y="0"/>
          <a:ext cx="1371600" cy="504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A933E-2758-4935-942E-7EBCD3E1F9BD}">
      <dsp:nvSpPr>
        <dsp:cNvPr id="0" name=""/>
        <dsp:cNvSpPr/>
      </dsp:nvSpPr>
      <dsp:spPr>
        <a:xfrm>
          <a:off x="2899964" y="854060"/>
          <a:ext cx="2221992" cy="22219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PD </a:t>
          </a:r>
          <a:r>
            <a:rPr lang="en-US" sz="3200" kern="1200" dirty="0" err="1"/>
            <a:t>aetiology</a:t>
          </a:r>
          <a:endParaRPr lang="en-US" sz="3200" kern="1200" dirty="0"/>
        </a:p>
      </dsp:txBody>
      <dsp:txXfrm>
        <a:off x="3225367" y="1179463"/>
        <a:ext cx="1571186" cy="1571186"/>
      </dsp:txXfrm>
    </dsp:sp>
    <dsp:sp modelId="{3D4E1EEC-4181-4B78-B93A-0252BD81BCA9}">
      <dsp:nvSpPr>
        <dsp:cNvPr id="0" name=""/>
        <dsp:cNvSpPr/>
      </dsp:nvSpPr>
      <dsp:spPr>
        <a:xfrm rot="10866087">
          <a:off x="1207696" y="1609902"/>
          <a:ext cx="1599543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2AEDC5-86E4-476F-81D1-F1F2AEDEA8A7}">
      <dsp:nvSpPr>
        <dsp:cNvPr id="0" name=""/>
        <dsp:cNvSpPr/>
      </dsp:nvSpPr>
      <dsp:spPr>
        <a:xfrm>
          <a:off x="152397" y="1066805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sng" kern="1200" dirty="0"/>
            <a:t>Genes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α</a:t>
          </a:r>
          <a:r>
            <a:rPr lang="en-US" sz="1600" kern="1200" dirty="0"/>
            <a:t> </a:t>
          </a:r>
          <a:r>
            <a:rPr lang="en-US" sz="1600" kern="1200" dirty="0" err="1"/>
            <a:t>Synuclein</a:t>
          </a:r>
          <a:r>
            <a:rPr lang="en-US" sz="1600" kern="1200" dirty="0"/>
            <a:t> mutation,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PARK1 &amp; PARK4 etc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LRRK2</a:t>
          </a:r>
          <a:endParaRPr lang="en-US" sz="1600" kern="1200" dirty="0"/>
        </a:p>
      </dsp:txBody>
      <dsp:txXfrm>
        <a:off x="201858" y="1116266"/>
        <a:ext cx="2011970" cy="1589791"/>
      </dsp:txXfrm>
    </dsp:sp>
    <dsp:sp modelId="{BA6F892D-3A26-4B95-BC8F-A5C9B1039D6E}">
      <dsp:nvSpPr>
        <dsp:cNvPr id="0" name=""/>
        <dsp:cNvSpPr/>
      </dsp:nvSpPr>
      <dsp:spPr>
        <a:xfrm rot="16259075">
          <a:off x="3478067" y="3241949"/>
          <a:ext cx="931028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C82E6C-A318-4FCC-AC74-5515B3E6B817}">
      <dsp:nvSpPr>
        <dsp:cNvPr id="0" name=""/>
        <dsp:cNvSpPr/>
      </dsp:nvSpPr>
      <dsp:spPr>
        <a:xfrm>
          <a:off x="2851605" y="4104416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Pathologic intra neuronal Alpha </a:t>
          </a:r>
          <a:r>
            <a:rPr lang="en-US" sz="1600" kern="1200" dirty="0" err="1"/>
            <a:t>synuclein</a:t>
          </a:r>
          <a:r>
            <a:rPr lang="en-US" sz="1600" kern="1200" dirty="0"/>
            <a:t>-positive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Lewy</a:t>
          </a:r>
          <a:r>
            <a:rPr lang="en-US" sz="1600" kern="1200" baseline="0" dirty="0"/>
            <a:t> bodies and neuronal cell loss</a:t>
          </a:r>
          <a:endParaRPr lang="en-US" sz="1600" kern="1200" dirty="0"/>
        </a:p>
      </dsp:txBody>
      <dsp:txXfrm>
        <a:off x="2901066" y="4153877"/>
        <a:ext cx="2011970" cy="1589791"/>
      </dsp:txXfrm>
    </dsp:sp>
    <dsp:sp modelId="{344597F9-7C9B-485D-8C46-054C3D2888C5}">
      <dsp:nvSpPr>
        <dsp:cNvPr id="0" name=""/>
        <dsp:cNvSpPr/>
      </dsp:nvSpPr>
      <dsp:spPr>
        <a:xfrm rot="10745182">
          <a:off x="5101686" y="4551857"/>
          <a:ext cx="1011589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8D8E4-6026-4221-8491-AC60097A082D}">
      <dsp:nvSpPr>
        <dsp:cNvPr id="0" name=""/>
        <dsp:cNvSpPr/>
      </dsp:nvSpPr>
      <dsp:spPr>
        <a:xfrm>
          <a:off x="6095999" y="4267195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Widespread cell loss</a:t>
          </a:r>
        </a:p>
      </dsp:txBody>
      <dsp:txXfrm>
        <a:off x="6145460" y="4316656"/>
        <a:ext cx="2011970" cy="1589791"/>
      </dsp:txXfrm>
    </dsp:sp>
    <dsp:sp modelId="{021BD9E8-AD81-4D2F-9C29-33CB75BD8B57}">
      <dsp:nvSpPr>
        <dsp:cNvPr id="0" name=""/>
        <dsp:cNvSpPr/>
      </dsp:nvSpPr>
      <dsp:spPr>
        <a:xfrm rot="148384">
          <a:off x="5194355" y="1718005"/>
          <a:ext cx="1942113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06080E-C732-40FD-AC02-37FC398034A9}">
      <dsp:nvSpPr>
        <dsp:cNvPr id="0" name=""/>
        <dsp:cNvSpPr/>
      </dsp:nvSpPr>
      <dsp:spPr>
        <a:xfrm>
          <a:off x="6118707" y="1257317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sng" kern="1200" dirty="0"/>
            <a:t>Environmental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none" kern="1200" dirty="0"/>
            <a:t>Rural living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none" kern="1200" dirty="0"/>
            <a:t>Well water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none" kern="1200" dirty="0"/>
            <a:t>Pesticide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none" kern="1200" dirty="0"/>
            <a:t>MPTP</a:t>
          </a:r>
        </a:p>
      </dsp:txBody>
      <dsp:txXfrm>
        <a:off x="6168168" y="1306778"/>
        <a:ext cx="2011970" cy="15897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48D8D-3325-4260-A397-58417997B77F}">
      <dsp:nvSpPr>
        <dsp:cNvPr id="0" name=""/>
        <dsp:cNvSpPr/>
      </dsp:nvSpPr>
      <dsp:spPr>
        <a:xfrm>
          <a:off x="457188" y="838199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Secondary PD</a:t>
          </a:r>
        </a:p>
      </dsp:txBody>
      <dsp:txXfrm>
        <a:off x="819265" y="1313425"/>
        <a:ext cx="1991423" cy="1222010"/>
      </dsp:txXfrm>
    </dsp:sp>
    <dsp:sp modelId="{262F7300-EABA-471E-8E56-DF7DE2230A80}">
      <dsp:nvSpPr>
        <dsp:cNvPr id="0" name=""/>
        <dsp:cNvSpPr/>
      </dsp:nvSpPr>
      <dsp:spPr>
        <a:xfrm>
          <a:off x="5029198" y="685801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700" kern="1200" dirty="0"/>
        </a:p>
      </dsp:txBody>
      <dsp:txXfrm>
        <a:off x="5859712" y="1387325"/>
        <a:ext cx="1629346" cy="1493567"/>
      </dsp:txXfrm>
    </dsp:sp>
    <dsp:sp modelId="{7547DEF6-BEF7-431D-8C7E-F5CE0BB67223}">
      <dsp:nvSpPr>
        <dsp:cNvPr id="0" name=""/>
        <dsp:cNvSpPr/>
      </dsp:nvSpPr>
      <dsp:spPr>
        <a:xfrm>
          <a:off x="2819406" y="76200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700" kern="1200" dirty="0"/>
        </a:p>
      </dsp:txBody>
      <dsp:txXfrm>
        <a:off x="3075122" y="1463524"/>
        <a:ext cx="1629346" cy="14935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154F45-84DC-F148-994A-7127A28B684A}">
      <dsp:nvSpPr>
        <dsp:cNvPr id="0" name=""/>
        <dsp:cNvSpPr/>
      </dsp:nvSpPr>
      <dsp:spPr>
        <a:xfrm>
          <a:off x="1605521" y="467154"/>
          <a:ext cx="4536542" cy="4536542"/>
        </a:xfrm>
        <a:prstGeom prst="blockArc">
          <a:avLst>
            <a:gd name="adj1" fmla="val 13114286"/>
            <a:gd name="adj2" fmla="val 16200000"/>
            <a:gd name="adj3" fmla="val 38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4A3B5-1875-1944-950F-7633C77AEEFC}">
      <dsp:nvSpPr>
        <dsp:cNvPr id="0" name=""/>
        <dsp:cNvSpPr/>
      </dsp:nvSpPr>
      <dsp:spPr>
        <a:xfrm>
          <a:off x="1605521" y="467154"/>
          <a:ext cx="4536542" cy="4536542"/>
        </a:xfrm>
        <a:prstGeom prst="blockArc">
          <a:avLst>
            <a:gd name="adj1" fmla="val 10028571"/>
            <a:gd name="adj2" fmla="val 13114286"/>
            <a:gd name="adj3" fmla="val 38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6FC0D-E547-2A42-B50C-AAC01C032EB3}">
      <dsp:nvSpPr>
        <dsp:cNvPr id="0" name=""/>
        <dsp:cNvSpPr/>
      </dsp:nvSpPr>
      <dsp:spPr>
        <a:xfrm>
          <a:off x="1605521" y="467154"/>
          <a:ext cx="4536542" cy="4536542"/>
        </a:xfrm>
        <a:prstGeom prst="blockArc">
          <a:avLst>
            <a:gd name="adj1" fmla="val 6942857"/>
            <a:gd name="adj2" fmla="val 10028571"/>
            <a:gd name="adj3" fmla="val 38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80EDF1-7650-8442-BD90-0F0095CE4E3C}">
      <dsp:nvSpPr>
        <dsp:cNvPr id="0" name=""/>
        <dsp:cNvSpPr/>
      </dsp:nvSpPr>
      <dsp:spPr>
        <a:xfrm>
          <a:off x="1605521" y="467154"/>
          <a:ext cx="4536542" cy="4536542"/>
        </a:xfrm>
        <a:prstGeom prst="blockArc">
          <a:avLst>
            <a:gd name="adj1" fmla="val 3857143"/>
            <a:gd name="adj2" fmla="val 6942857"/>
            <a:gd name="adj3" fmla="val 38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5A5EB-E600-434E-ABAC-1B155D8C1512}">
      <dsp:nvSpPr>
        <dsp:cNvPr id="0" name=""/>
        <dsp:cNvSpPr/>
      </dsp:nvSpPr>
      <dsp:spPr>
        <a:xfrm>
          <a:off x="1605521" y="467154"/>
          <a:ext cx="4536542" cy="4536542"/>
        </a:xfrm>
        <a:prstGeom prst="blockArc">
          <a:avLst>
            <a:gd name="adj1" fmla="val 771429"/>
            <a:gd name="adj2" fmla="val 3857143"/>
            <a:gd name="adj3" fmla="val 38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583C3-5E30-0A48-88D8-D7362358EC9D}">
      <dsp:nvSpPr>
        <dsp:cNvPr id="0" name=""/>
        <dsp:cNvSpPr/>
      </dsp:nvSpPr>
      <dsp:spPr>
        <a:xfrm>
          <a:off x="1605521" y="467154"/>
          <a:ext cx="4536542" cy="4536542"/>
        </a:xfrm>
        <a:prstGeom prst="blockArc">
          <a:avLst>
            <a:gd name="adj1" fmla="val 19285714"/>
            <a:gd name="adj2" fmla="val 771429"/>
            <a:gd name="adj3" fmla="val 38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25B49-678B-034D-ADB6-709D93D57BA7}">
      <dsp:nvSpPr>
        <dsp:cNvPr id="0" name=""/>
        <dsp:cNvSpPr/>
      </dsp:nvSpPr>
      <dsp:spPr>
        <a:xfrm>
          <a:off x="1605521" y="467154"/>
          <a:ext cx="4536542" cy="4536542"/>
        </a:xfrm>
        <a:prstGeom prst="blockArc">
          <a:avLst>
            <a:gd name="adj1" fmla="val 16200000"/>
            <a:gd name="adj2" fmla="val 19285714"/>
            <a:gd name="adj3" fmla="val 38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BABBA-304F-0248-B3A0-466D33CE86E8}">
      <dsp:nvSpPr>
        <dsp:cNvPr id="0" name=""/>
        <dsp:cNvSpPr/>
      </dsp:nvSpPr>
      <dsp:spPr>
        <a:xfrm>
          <a:off x="2996321" y="1857953"/>
          <a:ext cx="1754944" cy="17549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PD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Patient</a:t>
          </a:r>
        </a:p>
      </dsp:txBody>
      <dsp:txXfrm>
        <a:off x="3253327" y="2114959"/>
        <a:ext cx="1240932" cy="1240932"/>
      </dsp:txXfrm>
    </dsp:sp>
    <dsp:sp modelId="{725464EE-4EBD-F947-B039-114941700ACF}">
      <dsp:nvSpPr>
        <dsp:cNvPr id="0" name=""/>
        <dsp:cNvSpPr/>
      </dsp:nvSpPr>
      <dsp:spPr>
        <a:xfrm>
          <a:off x="3259562" y="-102851"/>
          <a:ext cx="1228460" cy="12284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Social Services</a:t>
          </a:r>
        </a:p>
      </dsp:txBody>
      <dsp:txXfrm>
        <a:off x="3439466" y="77053"/>
        <a:ext cx="868652" cy="868652"/>
      </dsp:txXfrm>
    </dsp:sp>
    <dsp:sp modelId="{A8D1F2CA-325E-504D-97BE-D0556D06816E}">
      <dsp:nvSpPr>
        <dsp:cNvPr id="0" name=""/>
        <dsp:cNvSpPr/>
      </dsp:nvSpPr>
      <dsp:spPr>
        <a:xfrm>
          <a:off x="4825032" y="734524"/>
          <a:ext cx="1575181" cy="1228460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Neurologist/Geriatrician</a:t>
          </a:r>
        </a:p>
      </dsp:txBody>
      <dsp:txXfrm>
        <a:off x="5055712" y="914428"/>
        <a:ext cx="1113821" cy="868652"/>
      </dsp:txXfrm>
    </dsp:sp>
    <dsp:sp modelId="{863939EA-F8AE-484C-A1D4-7F2465AFD518}">
      <dsp:nvSpPr>
        <dsp:cNvPr id="0" name=""/>
        <dsp:cNvSpPr/>
      </dsp:nvSpPr>
      <dsp:spPr>
        <a:xfrm>
          <a:off x="5268418" y="2489198"/>
          <a:ext cx="1547320" cy="14822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Psychiatrist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</a:p>
      </dsp:txBody>
      <dsp:txXfrm>
        <a:off x="5495018" y="2706268"/>
        <a:ext cx="1094120" cy="1048108"/>
      </dsp:txXfrm>
    </dsp:sp>
    <dsp:sp modelId="{E4DC80FC-1176-3E4B-9133-72E0753F32A5}">
      <dsp:nvSpPr>
        <dsp:cNvPr id="0" name=""/>
        <dsp:cNvSpPr/>
      </dsp:nvSpPr>
      <dsp:spPr>
        <a:xfrm>
          <a:off x="4157208" y="4017446"/>
          <a:ext cx="1363124" cy="14435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Nurse</a:t>
          </a:r>
        </a:p>
      </dsp:txBody>
      <dsp:txXfrm>
        <a:off x="4356833" y="4228849"/>
        <a:ext cx="963874" cy="1020746"/>
      </dsp:txXfrm>
    </dsp:sp>
    <dsp:sp modelId="{BB4D5DE5-415A-F24B-8116-572E29A9132B}">
      <dsp:nvSpPr>
        <dsp:cNvPr id="0" name=""/>
        <dsp:cNvSpPr/>
      </dsp:nvSpPr>
      <dsp:spPr>
        <a:xfrm>
          <a:off x="2091336" y="3914593"/>
          <a:ext cx="1634958" cy="16492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Physiotherapy</a:t>
          </a:r>
        </a:p>
      </dsp:txBody>
      <dsp:txXfrm>
        <a:off x="2330770" y="4156121"/>
        <a:ext cx="1156090" cy="1166201"/>
      </dsp:txXfrm>
    </dsp:sp>
    <dsp:sp modelId="{78F380A2-782B-354C-A6FB-64E0DB17DC46}">
      <dsp:nvSpPr>
        <dsp:cNvPr id="0" name=""/>
        <dsp:cNvSpPr/>
      </dsp:nvSpPr>
      <dsp:spPr>
        <a:xfrm>
          <a:off x="880461" y="2481274"/>
          <a:ext cx="1650093" cy="14980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Occupational  therapy</a:t>
          </a:r>
        </a:p>
      </dsp:txBody>
      <dsp:txXfrm>
        <a:off x="1122112" y="2700665"/>
        <a:ext cx="1166791" cy="1059313"/>
      </dsp:txXfrm>
    </dsp:sp>
    <dsp:sp modelId="{65BB709B-6173-7045-818F-B79F61B97190}">
      <dsp:nvSpPr>
        <dsp:cNvPr id="0" name=""/>
        <dsp:cNvSpPr/>
      </dsp:nvSpPr>
      <dsp:spPr>
        <a:xfrm>
          <a:off x="1520733" y="734524"/>
          <a:ext cx="1228460" cy="12284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Speech Therapy</a:t>
          </a:r>
        </a:p>
      </dsp:txBody>
      <dsp:txXfrm>
        <a:off x="1700637" y="914428"/>
        <a:ext cx="868652" cy="8686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771B9-EB0E-0345-8844-23E3B6C1B960}">
      <dsp:nvSpPr>
        <dsp:cNvPr id="0" name=""/>
        <dsp:cNvSpPr/>
      </dsp:nvSpPr>
      <dsp:spPr>
        <a:xfrm>
          <a:off x="0" y="70331"/>
          <a:ext cx="1143000" cy="576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53C84-AD31-7742-9CC5-56A0ECE4D50B}">
      <dsp:nvSpPr>
        <dsp:cNvPr id="0" name=""/>
        <dsp:cNvSpPr/>
      </dsp:nvSpPr>
      <dsp:spPr>
        <a:xfrm>
          <a:off x="1752000" y="634395"/>
          <a:ext cx="4201262" cy="4201262"/>
        </a:xfrm>
        <a:prstGeom prst="blockArc">
          <a:avLst>
            <a:gd name="adj1" fmla="val 7584"/>
            <a:gd name="adj2" fmla="val 2159241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BABBA-304F-0248-B3A0-466D33CE86E8}">
      <dsp:nvSpPr>
        <dsp:cNvPr id="0" name=""/>
        <dsp:cNvSpPr/>
      </dsp:nvSpPr>
      <dsp:spPr>
        <a:xfrm>
          <a:off x="2880438" y="1762838"/>
          <a:ext cx="1935323" cy="19353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PD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Patient</a:t>
          </a:r>
        </a:p>
      </dsp:txBody>
      <dsp:txXfrm>
        <a:off x="3163859" y="2046259"/>
        <a:ext cx="1368481" cy="1368481"/>
      </dsp:txXfrm>
    </dsp:sp>
    <dsp:sp modelId="{90D5D3F9-349D-AA40-AB91-90759DB28308}">
      <dsp:nvSpPr>
        <dsp:cNvPr id="0" name=""/>
        <dsp:cNvSpPr/>
      </dsp:nvSpPr>
      <dsp:spPr>
        <a:xfrm>
          <a:off x="5222597" y="2053136"/>
          <a:ext cx="1354726" cy="1354726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Neurologist/Geriatrician</a:t>
          </a:r>
        </a:p>
      </dsp:txBody>
      <dsp:txXfrm>
        <a:off x="5420992" y="2251531"/>
        <a:ext cx="957936" cy="9579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771B9-EB0E-0345-8844-23E3B6C1B960}">
      <dsp:nvSpPr>
        <dsp:cNvPr id="0" name=""/>
        <dsp:cNvSpPr/>
      </dsp:nvSpPr>
      <dsp:spPr>
        <a:xfrm>
          <a:off x="0" y="70331"/>
          <a:ext cx="1143000" cy="576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5A5EB-E600-434E-ABAC-1B155D8C1512}">
      <dsp:nvSpPr>
        <dsp:cNvPr id="0" name=""/>
        <dsp:cNvSpPr/>
      </dsp:nvSpPr>
      <dsp:spPr>
        <a:xfrm>
          <a:off x="1747468" y="559900"/>
          <a:ext cx="4201262" cy="4201262"/>
        </a:xfrm>
        <a:prstGeom prst="blockArc">
          <a:avLst>
            <a:gd name="adj1" fmla="val 5400000"/>
            <a:gd name="adj2" fmla="val 162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583C3-5E30-0A48-88D8-D7362358EC9D}">
      <dsp:nvSpPr>
        <dsp:cNvPr id="0" name=""/>
        <dsp:cNvSpPr/>
      </dsp:nvSpPr>
      <dsp:spPr>
        <a:xfrm>
          <a:off x="1747468" y="559900"/>
          <a:ext cx="4201262" cy="4201262"/>
        </a:xfrm>
        <a:prstGeom prst="blockArc">
          <a:avLst>
            <a:gd name="adj1" fmla="val 16200000"/>
            <a:gd name="adj2" fmla="val 54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BABBA-304F-0248-B3A0-466D33CE86E8}">
      <dsp:nvSpPr>
        <dsp:cNvPr id="0" name=""/>
        <dsp:cNvSpPr/>
      </dsp:nvSpPr>
      <dsp:spPr>
        <a:xfrm>
          <a:off x="2880438" y="1692869"/>
          <a:ext cx="1935323" cy="19353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PD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Patient</a:t>
          </a:r>
        </a:p>
      </dsp:txBody>
      <dsp:txXfrm>
        <a:off x="3163859" y="1976290"/>
        <a:ext cx="1368481" cy="1368481"/>
      </dsp:txXfrm>
    </dsp:sp>
    <dsp:sp modelId="{A8D1F2CA-325E-504D-97BE-D0556D06816E}">
      <dsp:nvSpPr>
        <dsp:cNvPr id="0" name=""/>
        <dsp:cNvSpPr/>
      </dsp:nvSpPr>
      <dsp:spPr>
        <a:xfrm>
          <a:off x="2979557" y="-68692"/>
          <a:ext cx="1737084" cy="1354726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Neurologist/Geriatrician</a:t>
          </a:r>
        </a:p>
      </dsp:txBody>
      <dsp:txXfrm>
        <a:off x="3233947" y="129703"/>
        <a:ext cx="1228304" cy="957936"/>
      </dsp:txXfrm>
    </dsp:sp>
    <dsp:sp modelId="{863939EA-F8AE-484C-A1D4-7F2465AFD518}">
      <dsp:nvSpPr>
        <dsp:cNvPr id="0" name=""/>
        <dsp:cNvSpPr/>
      </dsp:nvSpPr>
      <dsp:spPr>
        <a:xfrm>
          <a:off x="2994920" y="3895093"/>
          <a:ext cx="1706359" cy="163459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Psychiatrist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</a:p>
      </dsp:txBody>
      <dsp:txXfrm>
        <a:off x="3244810" y="4134474"/>
        <a:ext cx="1206579" cy="11558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771B9-EB0E-0345-8844-23E3B6C1B960}">
      <dsp:nvSpPr>
        <dsp:cNvPr id="0" name=""/>
        <dsp:cNvSpPr/>
      </dsp:nvSpPr>
      <dsp:spPr>
        <a:xfrm>
          <a:off x="0" y="14599"/>
          <a:ext cx="1304179" cy="936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87E78-41DD-2848-9092-3B21A1571EFA}">
      <dsp:nvSpPr>
        <dsp:cNvPr id="0" name=""/>
        <dsp:cNvSpPr/>
      </dsp:nvSpPr>
      <dsp:spPr>
        <a:xfrm>
          <a:off x="105200" y="248600"/>
          <a:ext cx="1068560" cy="4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105200" y="248600"/>
        <a:ext cx="1068560" cy="46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B3E52-004A-41A4-B4BB-86AA2E2F8617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E2812-5240-4771-A6E3-9A1F0BAB0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9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 Neurodegenerative condition. Prevalence 1 /1000 </a:t>
            </a:r>
            <a:r>
              <a:rPr lang="en-US" dirty="0" err="1"/>
              <a:t>Popn</a:t>
            </a:r>
            <a:r>
              <a:rPr lang="en-US" dirty="0"/>
              <a:t>, 1/100 above 60yrs</a:t>
            </a:r>
          </a:p>
          <a:p>
            <a:r>
              <a:rPr lang="en-US" dirty="0"/>
              <a:t>Life time risk of diagnosing PD in 2.7% (1/37 will be diagnosed to have PD)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4E2812-5240-4771-A6E3-9A1F0BAB0C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51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Task specific exercise is most effective and Improves ADL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4E2812-5240-4771-A6E3-9A1F0BAB0C0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2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Speech involvement would lead patient to depend on someone else for paying bills and banking </a:t>
            </a:r>
            <a:r>
              <a:rPr lang="en-US" dirty="0" err="1"/>
              <a:t>etc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FEES – Fibro endoscopic evaluation of swallow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4E2812-5240-4771-A6E3-9A1F0BAB0C0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56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Initially pharmacological Mx per se would be adequate. But much later, as they progress they need MDT care. Diagnosis and maintenance are first two stages</a:t>
            </a:r>
          </a:p>
          <a:p>
            <a:r>
              <a:rPr lang="en-US" dirty="0"/>
              <a:t>Provide drugs and observe the patient for his response to drug treatment and assist the clinician on optimizing the drug treatment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Nurses should show as they are slow and should pay attention to physical, emotional, psychological, social, and spiritual aspects.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Nutrition – NG, </a:t>
            </a:r>
            <a:r>
              <a:rPr lang="en-US" dirty="0" err="1"/>
              <a:t>pEG</a:t>
            </a:r>
            <a:r>
              <a:rPr lang="en-US" dirty="0"/>
              <a:t> </a:t>
            </a:r>
            <a:r>
              <a:rPr lang="en-US" dirty="0" err="1"/>
              <a:t>Vit</a:t>
            </a:r>
            <a:r>
              <a:rPr lang="en-US" dirty="0"/>
              <a:t> D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4E2812-5240-4771-A6E3-9A1F0BAB0C0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330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Treatment -</a:t>
            </a:r>
            <a:r>
              <a:rPr lang="en-US" dirty="0">
                <a:sym typeface="Wingdings" pitchFamily="2" charset="2"/>
              </a:rPr>
              <a:t> Multipronged an individualized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4E2812-5240-4771-A6E3-9A1F0BAB0C0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86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Levodopa is educed, patient may develop dysphoria, pain and anxiety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4E2812-5240-4771-A6E3-9A1F0BAB0C0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86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Presence of any of the absolute exclusion criteria rules out PD</a:t>
            </a:r>
          </a:p>
          <a:p>
            <a:r>
              <a:rPr lang="en-US" dirty="0" err="1"/>
              <a:t>DaTscan</a:t>
            </a:r>
            <a:r>
              <a:rPr lang="en-US" baseline="0" dirty="0"/>
              <a:t> is normal in drug induced PD and ET but abnormal in PSP, MSA, and CBS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E2812-5240-4771-A6E3-9A1F0BAB0C08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141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Presence of these cast doubt on the diagnosis of PD .</a:t>
            </a:r>
          </a:p>
          <a:p>
            <a:r>
              <a:rPr lang="en-US" dirty="0"/>
              <a:t>Dementia</a:t>
            </a:r>
            <a:r>
              <a:rPr lang="en-US" baseline="0" dirty="0"/>
              <a:t> : Presence early should cast doubt on diagnosis of PD though not included in exclusion criteria. Think LBD or CBD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E2812-5240-4771-A6E3-9A1F0BAB0C0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75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Pathologic </a:t>
            </a:r>
            <a:r>
              <a:rPr lang="en-US" dirty="0" err="1"/>
              <a:t>intraneuronal</a:t>
            </a:r>
            <a:r>
              <a:rPr lang="en-US" dirty="0"/>
              <a:t> Alpha </a:t>
            </a:r>
            <a:r>
              <a:rPr lang="en-US" dirty="0" err="1"/>
              <a:t>synuclein</a:t>
            </a:r>
            <a:r>
              <a:rPr lang="en-US" dirty="0"/>
              <a:t>-positive</a:t>
            </a:r>
            <a:r>
              <a:rPr lang="en-US" baseline="0" dirty="0"/>
              <a:t> </a:t>
            </a:r>
            <a:r>
              <a:rPr lang="en-US" baseline="0" dirty="0" err="1"/>
              <a:t>Lewy</a:t>
            </a:r>
            <a:r>
              <a:rPr lang="en-US" baseline="0" dirty="0"/>
              <a:t> bodies and neuronal cell loss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E2812-5240-4771-A6E3-9A1F0BAB0C08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</a:t>
            </a:r>
            <a:r>
              <a:rPr lang="en-US" baseline="0" dirty="0"/>
              <a:t> </a:t>
            </a:r>
            <a:r>
              <a:rPr lang="en-US" baseline="0" dirty="0" err="1"/>
              <a:t>mortum</a:t>
            </a:r>
            <a:r>
              <a:rPr lang="en-US" baseline="0" dirty="0"/>
              <a:t> studies have shown that as high as 20% are false diagnosis. Therefore, need to review diagnosis at every visit. There are both false positives and false negatives. False positives: Misdiagnose drug induced as PD or False negative as </a:t>
            </a:r>
            <a:r>
              <a:rPr lang="en-US" baseline="0" dirty="0" err="1"/>
              <a:t>pt</a:t>
            </a:r>
            <a:r>
              <a:rPr lang="en-US" baseline="0" dirty="0"/>
              <a:t> is </a:t>
            </a:r>
            <a:r>
              <a:rPr lang="en-US" baseline="0" dirty="0" err="1"/>
              <a:t>tremeulos</a:t>
            </a:r>
            <a:r>
              <a:rPr lang="en-US" baseline="0" dirty="0"/>
              <a:t> or tremors are on toes or </a:t>
            </a:r>
            <a:r>
              <a:rPr lang="en-US" baseline="0" dirty="0" err="1"/>
              <a:t>pt</a:t>
            </a:r>
            <a:r>
              <a:rPr lang="en-US" baseline="0" dirty="0"/>
              <a:t> presents with sensory symptoms such as pain in shoulder. Clinical diagnosis is more important as there is no biomarker and DAT Scan does not differentiate PD form Parkinson’s plus syndromes</a:t>
            </a:r>
          </a:p>
          <a:p>
            <a:r>
              <a:rPr lang="en-US" baseline="0" dirty="0"/>
              <a:t>PIGD – Postural instability and gait difficulty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E2812-5240-4771-A6E3-9A1F0BAB0C0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61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Presence of two supportive</a:t>
            </a:r>
            <a:r>
              <a:rPr lang="en-US" baseline="0" dirty="0"/>
              <a:t> criteria will make the diagnosis of clinically established PD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E2812-5240-4771-A6E3-9A1F0BAB0C0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21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Anhedonia</a:t>
            </a:r>
            <a:r>
              <a:rPr lang="en-US" dirty="0"/>
              <a:t>:</a:t>
            </a:r>
            <a:r>
              <a:rPr lang="en-US" baseline="0" dirty="0"/>
              <a:t> inability to feel pleasure in pleasurable places</a:t>
            </a:r>
          </a:p>
          <a:p>
            <a:r>
              <a:rPr lang="en-US" baseline="0" dirty="0" err="1"/>
              <a:t>Bradyphrenia</a:t>
            </a:r>
            <a:r>
              <a:rPr lang="en-US" baseline="0" dirty="0"/>
              <a:t>: slowness of thought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E2812-5240-4771-A6E3-9A1F0BAB0C0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05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Routine use of such tools allows 'hidden' problems to be identified and allows monitoring of progression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4E2812-5240-4771-A6E3-9A1F0BAB0C0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11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Patient had early morning off period dystonia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4E2812-5240-4771-A6E3-9A1F0BAB0C0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3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Anxiety disorders – Panic disorders, social phobia, general anxiety. SSRI is the drug of choice. </a:t>
            </a:r>
            <a:r>
              <a:rPr lang="en-US" dirty="0" err="1"/>
              <a:t>Benzidiazipine</a:t>
            </a:r>
            <a:r>
              <a:rPr lang="en-US" dirty="0"/>
              <a:t> increases falls risk. CBT and relaxation are useful</a:t>
            </a:r>
          </a:p>
          <a:p>
            <a:r>
              <a:rPr lang="en-US" dirty="0"/>
              <a:t>Anhedonia – Inability to feel pleasure</a:t>
            </a:r>
          </a:p>
          <a:p>
            <a:r>
              <a:rPr lang="en-US" dirty="0"/>
              <a:t>Venlafaxine may worsen motor symptoms of PD. Cognitive </a:t>
            </a:r>
            <a:r>
              <a:rPr lang="en-US" dirty="0" err="1"/>
              <a:t>behavioural</a:t>
            </a:r>
            <a:r>
              <a:rPr lang="en-US" dirty="0"/>
              <a:t> therapy is useful for mild to moderately severe depression</a:t>
            </a:r>
          </a:p>
          <a:p>
            <a:r>
              <a:rPr lang="en-US" dirty="0"/>
              <a:t>In Lewy Body dementia, visual Hallucinations, cognitive decline and fluctuating level of consciousness happen first, followed by </a:t>
            </a:r>
            <a:r>
              <a:rPr lang="en-US" dirty="0" err="1"/>
              <a:t>Parikinsons</a:t>
            </a:r>
            <a:r>
              <a:rPr lang="en-US" dirty="0"/>
              <a:t> features later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4E2812-5240-4771-A6E3-9A1F0BAB0C0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20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Resistance training particularly to leg muscles to strengthen muscles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Stationary bicycle training, walking training with treadmill, walking with music improve cardiopulmonary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fittness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Gait training for improving walking speed, stride length and gait stability) and quality of life in PD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4E2812-5240-4771-A6E3-9A1F0BAB0C0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37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Gangnam style dance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4E2812-5240-4771-A6E3-9A1F0BAB0C0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9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CC7-8920-4EE0-99F4-749718AD8527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83E5-132A-49D4-A0BE-103D47636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CC7-8920-4EE0-99F4-749718AD8527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83E5-132A-49D4-A0BE-103D47636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CC7-8920-4EE0-99F4-749718AD8527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83E5-132A-49D4-A0BE-103D47636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CC7-8920-4EE0-99F4-749718AD8527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83E5-132A-49D4-A0BE-103D47636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CC7-8920-4EE0-99F4-749718AD8527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83E5-132A-49D4-A0BE-103D47636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CC7-8920-4EE0-99F4-749718AD8527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83E5-132A-49D4-A0BE-103D47636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CC7-8920-4EE0-99F4-749718AD8527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83E5-132A-49D4-A0BE-103D47636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CC7-8920-4EE0-99F4-749718AD8527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83E5-132A-49D4-A0BE-103D47636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CC7-8920-4EE0-99F4-749718AD8527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83E5-132A-49D4-A0BE-103D47636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CC7-8920-4EE0-99F4-749718AD8527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83E5-132A-49D4-A0BE-103D47636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CC7-8920-4EE0-99F4-749718AD8527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83E5-132A-49D4-A0BE-103D47636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6BCC7-8920-4EE0-99F4-749718AD8527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283E5-132A-49D4-A0BE-103D47636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1371600"/>
            <a:ext cx="7772400" cy="147002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Rehabilitation of Parkinson’s Disease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714" y="5815013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Dr. Padma S </a:t>
            </a:r>
            <a:r>
              <a:rPr lang="en-US" sz="1800" dirty="0" err="1">
                <a:solidFill>
                  <a:schemeClr val="tx1"/>
                </a:solidFill>
              </a:rPr>
              <a:t>Gunaratne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MD(SL), FRCP(</a:t>
            </a:r>
            <a:r>
              <a:rPr lang="en-US" sz="1800" dirty="0" err="1">
                <a:solidFill>
                  <a:schemeClr val="tx1"/>
                </a:solidFill>
              </a:rPr>
              <a:t>Lond</a:t>
            </a:r>
            <a:r>
              <a:rPr lang="en-US" sz="1800" dirty="0">
                <a:solidFill>
                  <a:schemeClr val="tx1"/>
                </a:solidFill>
              </a:rPr>
              <a:t>),FRCP(</a:t>
            </a:r>
            <a:r>
              <a:rPr lang="en-US" sz="1800" dirty="0" err="1">
                <a:solidFill>
                  <a:schemeClr val="tx1"/>
                </a:solidFill>
              </a:rPr>
              <a:t>Glasg</a:t>
            </a:r>
            <a:r>
              <a:rPr lang="en-US" sz="1800" dirty="0">
                <a:solidFill>
                  <a:schemeClr val="tx1"/>
                </a:solidFill>
              </a:rPr>
              <a:t>), FRCP(</a:t>
            </a:r>
            <a:r>
              <a:rPr lang="en-US" sz="1800" dirty="0" err="1">
                <a:solidFill>
                  <a:schemeClr val="tx1"/>
                </a:solidFill>
              </a:rPr>
              <a:t>Edin</a:t>
            </a:r>
            <a:r>
              <a:rPr lang="en-US" sz="1800" dirty="0">
                <a:solidFill>
                  <a:schemeClr val="tx1"/>
                </a:solidFill>
              </a:rPr>
              <a:t>), FCCP, Hon FRACP</a:t>
            </a:r>
          </a:p>
        </p:txBody>
      </p:sp>
      <p:pic>
        <p:nvPicPr>
          <p:cNvPr id="4" name="Picture 3" descr="230px-Pa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741613"/>
            <a:ext cx="2921000" cy="3073400"/>
          </a:xfrm>
          <a:prstGeom prst="rect">
            <a:avLst/>
          </a:prstGeom>
        </p:spPr>
      </p:pic>
      <p:pic>
        <p:nvPicPr>
          <p:cNvPr id="5" name="Picture 4" descr="230px-Pa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8514" y="2741613"/>
            <a:ext cx="2921000" cy="3073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A0E45-6E64-4941-A7A4-625B8E6D3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Staging the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7ECB9-6F12-8248-82C8-C949E9CE4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Hoehn &amp; </a:t>
            </a:r>
            <a:r>
              <a:rPr lang="en-US" dirty="0" err="1"/>
              <a:t>Yahr</a:t>
            </a:r>
            <a:r>
              <a:rPr lang="en-US" dirty="0"/>
              <a:t> scale (1 -5)</a:t>
            </a:r>
          </a:p>
          <a:p>
            <a:pPr lvl="1"/>
            <a:r>
              <a:rPr lang="en-US" dirty="0"/>
              <a:t>1   - Unilateral involvement only</a:t>
            </a:r>
          </a:p>
          <a:p>
            <a:pPr lvl="1"/>
            <a:r>
              <a:rPr lang="en-US" dirty="0"/>
              <a:t>5   - Wheel chair bound or bedridden</a:t>
            </a:r>
          </a:p>
          <a:p>
            <a:pPr lvl="1"/>
            <a:endParaRPr lang="en-US" dirty="0"/>
          </a:p>
          <a:p>
            <a:r>
              <a:rPr lang="en-US" dirty="0"/>
              <a:t>More practical staging</a:t>
            </a:r>
          </a:p>
          <a:p>
            <a:pPr lvl="1"/>
            <a:r>
              <a:rPr lang="en-US" dirty="0"/>
              <a:t>Diagnosis</a:t>
            </a:r>
          </a:p>
          <a:p>
            <a:pPr lvl="1"/>
            <a:r>
              <a:rPr lang="en-US" dirty="0"/>
              <a:t>Maintenance </a:t>
            </a:r>
          </a:p>
          <a:p>
            <a:pPr lvl="1"/>
            <a:r>
              <a:rPr lang="en-US" dirty="0"/>
              <a:t>Complex</a:t>
            </a:r>
          </a:p>
          <a:p>
            <a:pPr lvl="1"/>
            <a:r>
              <a:rPr lang="en-US" dirty="0"/>
              <a:t>Palliative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74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8BA88-B34B-884C-A3F7-6A99D92AC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5E06B-3533-A548-AE93-B13F669F8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536416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Normal movements are possible and what requires is suitable activation. </a:t>
            </a:r>
          </a:p>
          <a:p>
            <a:endParaRPr lang="en-US" dirty="0"/>
          </a:p>
          <a:p>
            <a:r>
              <a:rPr lang="en-US" dirty="0"/>
              <a:t>Any complex movement needs to be broken down into smaller components prior to execution</a:t>
            </a:r>
          </a:p>
          <a:p>
            <a:endParaRPr lang="en-US" dirty="0"/>
          </a:p>
          <a:p>
            <a:r>
              <a:rPr lang="en-US" dirty="0"/>
              <a:t>Each little segment of movement should be preferment at a conscious level. </a:t>
            </a:r>
          </a:p>
          <a:p>
            <a:endParaRPr lang="en-US" dirty="0"/>
          </a:p>
          <a:p>
            <a:r>
              <a:rPr lang="en-US" dirty="0"/>
              <a:t>Use an external clue to initiate and maintain movements. </a:t>
            </a:r>
          </a:p>
          <a:p>
            <a:endParaRPr lang="en-US" dirty="0"/>
          </a:p>
          <a:p>
            <a:r>
              <a:rPr lang="en-US" dirty="0"/>
              <a:t>Avoid simultaneous motor or cognitive tasks.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71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DBF85E-D908-D44F-823D-CCE6AABAFE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6162436"/>
              </p:ext>
            </p:extLst>
          </p:nvPr>
        </p:nvGraphicFramePr>
        <p:xfrm>
          <a:off x="762000" y="1397000"/>
          <a:ext cx="76962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78C215F-453B-CE4E-83C8-1A74C99EC5B3}"/>
              </a:ext>
            </a:extLst>
          </p:cNvPr>
          <p:cNvSpPr txBox="1"/>
          <p:nvPr/>
        </p:nvSpPr>
        <p:spPr>
          <a:xfrm>
            <a:off x="336749" y="437931"/>
            <a:ext cx="4275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Multidisciplinary care clinics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6BFF254-94EA-1A4C-B5EC-6ED68543D2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2129482"/>
              </p:ext>
            </p:extLst>
          </p:nvPr>
        </p:nvGraphicFramePr>
        <p:xfrm>
          <a:off x="5020661" y="437930"/>
          <a:ext cx="11430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B80685-E1E1-8247-84DC-A0D9641DC695}"/>
              </a:ext>
            </a:extLst>
          </p:cNvPr>
          <p:cNvSpPr txBox="1"/>
          <p:nvPr/>
        </p:nvSpPr>
        <p:spPr>
          <a:xfrm>
            <a:off x="6629400" y="437931"/>
            <a:ext cx="15294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With net work</a:t>
            </a:r>
          </a:p>
          <a:p>
            <a:r>
              <a:rPr lang="en-US" dirty="0"/>
              <a:t>Protocols</a:t>
            </a:r>
          </a:p>
        </p:txBody>
      </p:sp>
    </p:spTree>
    <p:extLst>
      <p:ext uri="{BB962C8B-B14F-4D97-AF65-F5344CB8AC3E}">
        <p14:creationId xmlns:p14="http://schemas.microsoft.com/office/powerpoint/2010/main" val="190771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92659-06F9-A549-B0EF-C4377CFE8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4191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Assessment (physical, mental (cognitive functions &amp; mood) and social domains) (QoL)</a:t>
            </a:r>
          </a:p>
          <a:p>
            <a:r>
              <a:rPr lang="en-US" dirty="0"/>
              <a:t>Communicating the diagnosis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CASE HISTORY</a:t>
            </a:r>
          </a:p>
          <a:p>
            <a:endParaRPr lang="en-US" dirty="0"/>
          </a:p>
          <a:p>
            <a:r>
              <a:rPr lang="en-US" dirty="0"/>
              <a:t>66 years , PD for 3 </a:t>
            </a:r>
            <a:r>
              <a:rPr lang="en-US" dirty="0" err="1"/>
              <a:t>yrs</a:t>
            </a:r>
            <a:r>
              <a:rPr lang="en-US" dirty="0"/>
              <a:t>, </a:t>
            </a:r>
          </a:p>
          <a:p>
            <a:r>
              <a:rPr lang="en-US" dirty="0"/>
              <a:t>Curling up of toes of feet on waking up and mild “off” in midafternoon</a:t>
            </a:r>
          </a:p>
          <a:p>
            <a:r>
              <a:rPr lang="en-US" dirty="0"/>
              <a:t>On carbidopa/levodopa 25/100 4 times per day + selegiline + citalopram</a:t>
            </a:r>
          </a:p>
          <a:p>
            <a:r>
              <a:rPr lang="en-US" dirty="0"/>
              <a:t>O/E 2 hours post medication – Good ”on” response, mild dyskinesia of neck</a:t>
            </a:r>
          </a:p>
          <a:p>
            <a:r>
              <a:rPr lang="en-US" dirty="0"/>
              <a:t>Rx </a:t>
            </a:r>
          </a:p>
          <a:p>
            <a:pPr lvl="1"/>
            <a:r>
              <a:rPr lang="en-US" dirty="0"/>
              <a:t>Drugs before 30 mins meals</a:t>
            </a:r>
          </a:p>
          <a:p>
            <a:pPr lvl="1"/>
            <a:r>
              <a:rPr lang="en-US" dirty="0"/>
              <a:t>Night dose was replace with CR</a:t>
            </a:r>
          </a:p>
          <a:p>
            <a:pPr lvl="1"/>
            <a:r>
              <a:rPr lang="en-US" dirty="0" err="1"/>
              <a:t>Dopa</a:t>
            </a:r>
            <a:r>
              <a:rPr lang="en-US" dirty="0"/>
              <a:t> agonist was introduced</a:t>
            </a:r>
          </a:p>
          <a:p>
            <a:r>
              <a:rPr lang="en-US" dirty="0"/>
              <a:t>4 months later patient developed impulse control disorder (On line gambling)</a:t>
            </a:r>
          </a:p>
          <a:p>
            <a:r>
              <a:rPr lang="en-US" dirty="0" err="1"/>
              <a:t>Dopa</a:t>
            </a:r>
            <a:r>
              <a:rPr lang="en-US" dirty="0"/>
              <a:t> agonist was tapered and stopped, Increased carbidopa/levodopa 5 time with night dose CR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2051D1-6ED4-B54B-B59D-1E4C03438B25}"/>
              </a:ext>
            </a:extLst>
          </p:cNvPr>
          <p:cNvSpPr txBox="1"/>
          <p:nvPr/>
        </p:nvSpPr>
        <p:spPr>
          <a:xfrm>
            <a:off x="1752600" y="53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BA1EF4-23C6-5F48-A2EC-3D39B50E8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115887"/>
            <a:ext cx="15875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49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B4716-5B98-E24B-AD9D-955EE852E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Impulse Control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251F6-1223-F647-99DE-A2EE07320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with dopaminergic therapy (DA)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err="1"/>
              <a:t>Punding</a:t>
            </a:r>
            <a:r>
              <a:rPr lang="en-US" dirty="0"/>
              <a:t>, pathological gambling, hypersexuality, compulsory buying &amp; binge eating</a:t>
            </a:r>
          </a:p>
          <a:p>
            <a:pPr lvl="1"/>
            <a:r>
              <a:rPr lang="en-US" dirty="0"/>
              <a:t>H/o previous impulse behavior, smoking, alcoholism increases the risk</a:t>
            </a:r>
          </a:p>
          <a:p>
            <a:pPr lvl="1"/>
            <a:r>
              <a:rPr lang="en-US" dirty="0"/>
              <a:t>Rx: Withdraw DA &amp; replace with levodopa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64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DBF85E-D908-D44F-823D-CCE6AABAFE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1654371"/>
              </p:ext>
            </p:extLst>
          </p:nvPr>
        </p:nvGraphicFramePr>
        <p:xfrm>
          <a:off x="762000" y="1397000"/>
          <a:ext cx="76962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78C215F-453B-CE4E-83C8-1A74C99EC5B3}"/>
              </a:ext>
            </a:extLst>
          </p:cNvPr>
          <p:cNvSpPr txBox="1"/>
          <p:nvPr/>
        </p:nvSpPr>
        <p:spPr>
          <a:xfrm>
            <a:off x="336749" y="437931"/>
            <a:ext cx="4275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Multidisciplinary care clinics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6BFF254-94EA-1A4C-B5EC-6ED68543D29B}"/>
              </a:ext>
            </a:extLst>
          </p:cNvPr>
          <p:cNvGraphicFramePr/>
          <p:nvPr/>
        </p:nvGraphicFramePr>
        <p:xfrm>
          <a:off x="4876800" y="213876"/>
          <a:ext cx="1304179" cy="96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B80685-E1E1-8247-84DC-A0D9641DC695}"/>
              </a:ext>
            </a:extLst>
          </p:cNvPr>
          <p:cNvSpPr txBox="1"/>
          <p:nvPr/>
        </p:nvSpPr>
        <p:spPr>
          <a:xfrm>
            <a:off x="6629400" y="437931"/>
            <a:ext cx="15294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With net work</a:t>
            </a:r>
          </a:p>
          <a:p>
            <a:r>
              <a:rPr lang="en-US" dirty="0"/>
              <a:t>Protocols</a:t>
            </a:r>
          </a:p>
        </p:txBody>
      </p:sp>
    </p:spTree>
    <p:extLst>
      <p:ext uri="{BB962C8B-B14F-4D97-AF65-F5344CB8AC3E}">
        <p14:creationId xmlns:p14="http://schemas.microsoft.com/office/powerpoint/2010/main" val="3468608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BABAAF7-4165-5B45-919D-709101575E13}"/>
              </a:ext>
            </a:extLst>
          </p:cNvPr>
          <p:cNvSpPr txBox="1"/>
          <p:nvPr/>
        </p:nvSpPr>
        <p:spPr>
          <a:xfrm>
            <a:off x="304800" y="521700"/>
            <a:ext cx="8374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Behavioural</a:t>
            </a:r>
            <a:r>
              <a:rPr lang="en-US" sz="4000" dirty="0"/>
              <a:t> &amp;              Cognitive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281D6-86EF-7846-98DC-C30774A2C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0"/>
            <a:ext cx="8678916" cy="50489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Apathy, anxiety, anhedonia</a:t>
            </a:r>
          </a:p>
          <a:p>
            <a:r>
              <a:rPr lang="en-US" dirty="0"/>
              <a:t>Depression (37%)</a:t>
            </a:r>
          </a:p>
          <a:p>
            <a:pPr lvl="1"/>
            <a:r>
              <a:rPr lang="en-US" dirty="0"/>
              <a:t>Rx: CBT, SSRI, Mirtazapine, Venlafaxine, Pramipexole, ECT</a:t>
            </a:r>
          </a:p>
          <a:p>
            <a:pPr lvl="1"/>
            <a:endParaRPr lang="en-US" dirty="0"/>
          </a:p>
          <a:p>
            <a:r>
              <a:rPr lang="en-US" dirty="0"/>
              <a:t>Psychosis : Visual hallucinations, delusions, illusions</a:t>
            </a:r>
          </a:p>
          <a:p>
            <a:pPr lvl="1"/>
            <a:r>
              <a:rPr lang="en-US" dirty="0"/>
              <a:t>Reduce anticholinergics, MAO –BI, amantadine, DA, COMT I and levodopa </a:t>
            </a:r>
          </a:p>
          <a:p>
            <a:pPr lvl="1"/>
            <a:r>
              <a:rPr lang="en-US" dirty="0"/>
              <a:t>Low dose quetiapine, Rivastigmine or clozapine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Cognitive impairment &amp; Dementia</a:t>
            </a:r>
          </a:p>
          <a:p>
            <a:pPr lvl="1"/>
            <a:r>
              <a:rPr lang="en-US" dirty="0"/>
              <a:t>Differentiate from LBD</a:t>
            </a:r>
          </a:p>
          <a:p>
            <a:pPr lvl="1"/>
            <a:r>
              <a:rPr lang="en-US" dirty="0"/>
              <a:t>Reduce anticholinergics and amantadine, DA, MAO BI, COMT I</a:t>
            </a:r>
          </a:p>
          <a:p>
            <a:pPr lvl="1"/>
            <a:r>
              <a:rPr lang="en-US" dirty="0"/>
              <a:t>Rx: Choline esterase inhibitors (</a:t>
            </a:r>
            <a:r>
              <a:rPr lang="en-US" dirty="0" err="1"/>
              <a:t>Riverstigmine</a:t>
            </a:r>
            <a:r>
              <a:rPr lang="en-US" dirty="0"/>
              <a:t>) &amp; Memantine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A877CC-B55C-2E4A-8DBA-6875CCE06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132693"/>
            <a:ext cx="15494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3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61F81-2C27-A147-B13A-0CB741D28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17"/>
            <a:ext cx="8229600" cy="1143000"/>
          </a:xfrm>
        </p:spPr>
        <p:txBody>
          <a:bodyPr/>
          <a:lstStyle/>
          <a:p>
            <a:r>
              <a:rPr lang="en-US" dirty="0"/>
              <a:t>Sleep disturbances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DC64F-8124-1A4A-B1D7-FE52A62E9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68113"/>
            <a:ext cx="8763000" cy="4876800"/>
          </a:xfrm>
        </p:spPr>
        <p:txBody>
          <a:bodyPr>
            <a:noAutofit/>
          </a:bodyPr>
          <a:lstStyle/>
          <a:p>
            <a:r>
              <a:rPr lang="en-US" sz="2000" dirty="0"/>
              <a:t>Thorough </a:t>
            </a:r>
            <a:r>
              <a:rPr lang="en-US" sz="2000" b="1" dirty="0"/>
              <a:t>history </a:t>
            </a:r>
            <a:r>
              <a:rPr lang="en-US" sz="2000" dirty="0"/>
              <a:t>for sleep disorders is mandatory</a:t>
            </a:r>
          </a:p>
          <a:p>
            <a:r>
              <a:rPr lang="en-US" sz="2000" b="1" dirty="0"/>
              <a:t>Polysomnography </a:t>
            </a:r>
            <a:r>
              <a:rPr lang="en-US" sz="2000" dirty="0"/>
              <a:t>and </a:t>
            </a:r>
            <a:r>
              <a:rPr lang="en-US" sz="2000" b="1" dirty="0"/>
              <a:t>multiple sleep latency test SOS</a:t>
            </a:r>
          </a:p>
          <a:p>
            <a:endParaRPr lang="en-US" sz="2000" b="1" dirty="0"/>
          </a:p>
          <a:p>
            <a:r>
              <a:rPr lang="en-US" sz="2000" b="1" dirty="0"/>
              <a:t>Excessive day time sleepiness </a:t>
            </a:r>
            <a:r>
              <a:rPr lang="en-US" sz="2000" dirty="0"/>
              <a:t>&amp; </a:t>
            </a:r>
            <a:r>
              <a:rPr lang="en-US" sz="2000" b="1" dirty="0"/>
              <a:t>Sudden onset of sleep</a:t>
            </a:r>
          </a:p>
          <a:p>
            <a:pPr lvl="1"/>
            <a:r>
              <a:rPr lang="en-US" sz="2000" dirty="0"/>
              <a:t>Management </a:t>
            </a:r>
          </a:p>
          <a:p>
            <a:pPr lvl="2"/>
            <a:r>
              <a:rPr lang="en-US" sz="2000" dirty="0"/>
              <a:t>Improve quality of nocturnal sleep </a:t>
            </a:r>
          </a:p>
          <a:p>
            <a:pPr lvl="2"/>
            <a:r>
              <a:rPr lang="en-US" sz="2000" dirty="0"/>
              <a:t>Treat other causes, </a:t>
            </a:r>
            <a:r>
              <a:rPr lang="en-US" sz="2000" b="1" dirty="0"/>
              <a:t>depression</a:t>
            </a:r>
            <a:r>
              <a:rPr lang="en-US" sz="2000" dirty="0"/>
              <a:t>, </a:t>
            </a:r>
            <a:r>
              <a:rPr lang="en-US" sz="2000" b="1" dirty="0"/>
              <a:t>OSA</a:t>
            </a:r>
            <a:r>
              <a:rPr lang="en-US" sz="2000" dirty="0"/>
              <a:t> and review medication </a:t>
            </a:r>
          </a:p>
          <a:p>
            <a:pPr lvl="2"/>
            <a:r>
              <a:rPr lang="en-US" sz="2000" dirty="0"/>
              <a:t>Avoid driving, swimming, climbing ladders etc.</a:t>
            </a:r>
          </a:p>
          <a:p>
            <a:pPr lvl="2"/>
            <a:r>
              <a:rPr lang="en-US" sz="2000" dirty="0"/>
              <a:t>Drug treatment: Modafinil – 200-400mg/day especially for ‘sudden onset of sleep’ </a:t>
            </a:r>
          </a:p>
          <a:p>
            <a:r>
              <a:rPr lang="en-US" sz="2000" dirty="0"/>
              <a:t>RLS</a:t>
            </a:r>
          </a:p>
          <a:p>
            <a:r>
              <a:rPr lang="en-US" sz="2000" dirty="0"/>
              <a:t>Periodic limb movements of sleep</a:t>
            </a:r>
          </a:p>
          <a:p>
            <a:r>
              <a:rPr lang="en-US" sz="2000" dirty="0"/>
              <a:t>REM </a:t>
            </a:r>
            <a:r>
              <a:rPr lang="en-US" sz="2000" dirty="0" err="1"/>
              <a:t>behavioural</a:t>
            </a:r>
            <a:r>
              <a:rPr lang="en-US" sz="2000" dirty="0"/>
              <a:t> disorder</a:t>
            </a:r>
          </a:p>
          <a:p>
            <a:pPr lvl="1"/>
            <a:r>
              <a:rPr lang="en-US" sz="2000" dirty="0"/>
              <a:t>Enact dreams in the form of vocalization and abnormal movements</a:t>
            </a:r>
          </a:p>
          <a:p>
            <a:pPr lvl="1"/>
            <a:r>
              <a:rPr lang="en-US" sz="2000" dirty="0"/>
              <a:t>Clonazepam 0.25-0.5mg or Melatonin 3-6mg at bed time</a:t>
            </a:r>
          </a:p>
        </p:txBody>
      </p:sp>
    </p:spTree>
    <p:extLst>
      <p:ext uri="{BB962C8B-B14F-4D97-AF65-F5344CB8AC3E}">
        <p14:creationId xmlns:p14="http://schemas.microsoft.com/office/powerpoint/2010/main" val="293222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DBF85E-D908-D44F-823D-CCE6AABAFE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6765493"/>
              </p:ext>
            </p:extLst>
          </p:nvPr>
        </p:nvGraphicFramePr>
        <p:xfrm>
          <a:off x="762000" y="1397000"/>
          <a:ext cx="76962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78C215F-453B-CE4E-83C8-1A74C99EC5B3}"/>
              </a:ext>
            </a:extLst>
          </p:cNvPr>
          <p:cNvSpPr txBox="1"/>
          <p:nvPr/>
        </p:nvSpPr>
        <p:spPr>
          <a:xfrm>
            <a:off x="336749" y="437931"/>
            <a:ext cx="4275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Multidisciplinary care clinics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6BFF254-94EA-1A4C-B5EC-6ED68543D29B}"/>
              </a:ext>
            </a:extLst>
          </p:cNvPr>
          <p:cNvGraphicFramePr/>
          <p:nvPr/>
        </p:nvGraphicFramePr>
        <p:xfrm>
          <a:off x="4876800" y="213876"/>
          <a:ext cx="1304179" cy="96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B80685-E1E1-8247-84DC-A0D9641DC695}"/>
              </a:ext>
            </a:extLst>
          </p:cNvPr>
          <p:cNvSpPr txBox="1"/>
          <p:nvPr/>
        </p:nvSpPr>
        <p:spPr>
          <a:xfrm>
            <a:off x="6629400" y="437931"/>
            <a:ext cx="15294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With net work</a:t>
            </a:r>
          </a:p>
          <a:p>
            <a:r>
              <a:rPr lang="en-US" dirty="0"/>
              <a:t>Protocols</a:t>
            </a:r>
          </a:p>
        </p:txBody>
      </p:sp>
    </p:spTree>
    <p:extLst>
      <p:ext uri="{BB962C8B-B14F-4D97-AF65-F5344CB8AC3E}">
        <p14:creationId xmlns:p14="http://schemas.microsoft.com/office/powerpoint/2010/main" val="4204525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075C-31B5-964B-B953-91846C426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Physiotherapist’s                   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56438-7008-0A4D-9656-6C2B200DA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458200" cy="3992563"/>
          </a:xfrm>
        </p:spPr>
        <p:txBody>
          <a:bodyPr>
            <a:normAutofit/>
          </a:bodyPr>
          <a:lstStyle/>
          <a:p>
            <a:r>
              <a:rPr lang="en-US" dirty="0"/>
              <a:t>There is evidence supporting physiotherapy, especially in the form of exercises as a viable supplementary intervention in treating PD. </a:t>
            </a:r>
          </a:p>
          <a:p>
            <a:endParaRPr lang="en-US" dirty="0"/>
          </a:p>
          <a:p>
            <a:r>
              <a:rPr lang="en-US" dirty="0"/>
              <a:t>Exercise improves release of Dopamine from unaffected cerebral cells and improve motor and also cognitive functions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9C4B78-6966-4E48-B00D-FA2C62982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1021"/>
            <a:ext cx="1638300" cy="165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6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700" y="533400"/>
            <a:ext cx="35306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788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2A37B-C3B5-8244-B2EE-555799F9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Types of physiotherapy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E37B3-D281-D247-9905-D0E441FDD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r>
              <a:rPr lang="en-US" sz="2000" dirty="0"/>
              <a:t>Resistance training</a:t>
            </a:r>
          </a:p>
          <a:p>
            <a:pPr lvl="1"/>
            <a:r>
              <a:rPr lang="en-US" sz="2000" dirty="0"/>
              <a:t>Strengthening leg muscles</a:t>
            </a:r>
          </a:p>
          <a:p>
            <a:r>
              <a:rPr lang="en-US" sz="2000" dirty="0"/>
              <a:t>Aerobic Training</a:t>
            </a:r>
          </a:p>
          <a:p>
            <a:pPr lvl="1"/>
            <a:r>
              <a:rPr lang="en-US" sz="2000" dirty="0"/>
              <a:t>Bicycle, treadmill, walking with music improves bradykinesia, CV fitness and QoL</a:t>
            </a:r>
          </a:p>
          <a:p>
            <a:r>
              <a:rPr lang="en-US" sz="2000" dirty="0"/>
              <a:t>Balance </a:t>
            </a:r>
          </a:p>
          <a:p>
            <a:pPr lvl="1"/>
            <a:r>
              <a:rPr lang="en-US" sz="2000" dirty="0"/>
              <a:t>By self destabilization of the center of body mass improves confidence and reduce falls</a:t>
            </a:r>
          </a:p>
          <a:p>
            <a:r>
              <a:rPr lang="en-US" sz="2000" dirty="0"/>
              <a:t>Gait training</a:t>
            </a:r>
          </a:p>
          <a:p>
            <a:pPr lvl="1"/>
            <a:r>
              <a:rPr lang="en-US" sz="2000" dirty="0"/>
              <a:t>Improves walking speed and stride length</a:t>
            </a:r>
          </a:p>
          <a:p>
            <a:r>
              <a:rPr lang="en-US" sz="1800" dirty="0"/>
              <a:t>Cued training</a:t>
            </a:r>
          </a:p>
          <a:p>
            <a:pPr lvl="1"/>
            <a:r>
              <a:rPr lang="en-US" sz="1800" dirty="0"/>
              <a:t>Cueing (using external stimuli to facilitate movement initiation and continuation. )</a:t>
            </a:r>
          </a:p>
          <a:p>
            <a:pPr lvl="2"/>
            <a:r>
              <a:rPr lang="en-US" sz="1800" dirty="0"/>
              <a:t>Visual, rhythmic auditory, somatosensory cues minimizes freezing &amp; festination</a:t>
            </a:r>
          </a:p>
          <a:p>
            <a:pPr lvl="1"/>
            <a:r>
              <a:rPr lang="en-US" sz="1800" dirty="0"/>
              <a:t>Visual cueing device fixed to shoes</a:t>
            </a:r>
          </a:p>
          <a:p>
            <a:r>
              <a:rPr lang="en-US" sz="1800" dirty="0"/>
              <a:t>Dance -  Is an alternative way to improve mobility, gait, balance and QoL </a:t>
            </a:r>
          </a:p>
        </p:txBody>
      </p:sp>
    </p:spTree>
    <p:extLst>
      <p:ext uri="{BB962C8B-B14F-4D97-AF65-F5344CB8AC3E}">
        <p14:creationId xmlns:p14="http://schemas.microsoft.com/office/powerpoint/2010/main" val="32456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DBF85E-D908-D44F-823D-CCE6AABAFE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9076020"/>
              </p:ext>
            </p:extLst>
          </p:nvPr>
        </p:nvGraphicFramePr>
        <p:xfrm>
          <a:off x="762000" y="1397000"/>
          <a:ext cx="76962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78C215F-453B-CE4E-83C8-1A74C99EC5B3}"/>
              </a:ext>
            </a:extLst>
          </p:cNvPr>
          <p:cNvSpPr txBox="1"/>
          <p:nvPr/>
        </p:nvSpPr>
        <p:spPr>
          <a:xfrm>
            <a:off x="336749" y="437931"/>
            <a:ext cx="4275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Multidisciplinary care clinics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6BFF254-94EA-1A4C-B5EC-6ED68543D29B}"/>
              </a:ext>
            </a:extLst>
          </p:cNvPr>
          <p:cNvGraphicFramePr/>
          <p:nvPr/>
        </p:nvGraphicFramePr>
        <p:xfrm>
          <a:off x="4876800" y="213876"/>
          <a:ext cx="1304179" cy="96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B80685-E1E1-8247-84DC-A0D9641DC695}"/>
              </a:ext>
            </a:extLst>
          </p:cNvPr>
          <p:cNvSpPr txBox="1"/>
          <p:nvPr/>
        </p:nvSpPr>
        <p:spPr>
          <a:xfrm>
            <a:off x="6629400" y="437931"/>
            <a:ext cx="15294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With net work</a:t>
            </a:r>
          </a:p>
          <a:p>
            <a:r>
              <a:rPr lang="en-US" dirty="0"/>
              <a:t>Protocols</a:t>
            </a:r>
          </a:p>
        </p:txBody>
      </p:sp>
    </p:spTree>
    <p:extLst>
      <p:ext uri="{BB962C8B-B14F-4D97-AF65-F5344CB8AC3E}">
        <p14:creationId xmlns:p14="http://schemas.microsoft.com/office/powerpoint/2010/main" val="2613303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03D3E-9959-514D-B705-B2AF7F5CF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Occupational Therapists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53CFA-6290-F140-8035-567126636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Improve or maintain the level of meaningful activities and provide support to increase social participation by modifying occupation (task) or the environment</a:t>
            </a:r>
          </a:p>
          <a:p>
            <a:r>
              <a:rPr lang="en-US" dirty="0"/>
              <a:t>Approaches</a:t>
            </a:r>
          </a:p>
          <a:p>
            <a:pPr lvl="1"/>
            <a:r>
              <a:rPr lang="en-US" dirty="0"/>
              <a:t>Learning</a:t>
            </a:r>
          </a:p>
          <a:p>
            <a:pPr lvl="2"/>
            <a:r>
              <a:rPr lang="en-US" dirty="0"/>
              <a:t>Advice on time and anxiety management</a:t>
            </a:r>
          </a:p>
          <a:p>
            <a:pPr lvl="1"/>
            <a:r>
              <a:rPr lang="en-US" dirty="0"/>
              <a:t>Compensatory</a:t>
            </a:r>
          </a:p>
          <a:p>
            <a:pPr lvl="2"/>
            <a:r>
              <a:rPr lang="en-US" dirty="0" err="1"/>
              <a:t>Behaviour</a:t>
            </a:r>
            <a:r>
              <a:rPr lang="en-US" dirty="0"/>
              <a:t> and environment modification</a:t>
            </a:r>
          </a:p>
          <a:p>
            <a:pPr lvl="2"/>
            <a:r>
              <a:rPr lang="en-US" dirty="0"/>
              <a:t>Use of assistive devices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808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BA95D-5BCA-394B-AED5-23FD29E15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Occupational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A321C-CE7B-F64C-A81F-35D854C79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9831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Individual or group activities for motor activities</a:t>
            </a:r>
          </a:p>
          <a:p>
            <a:endParaRPr lang="en-US" dirty="0"/>
          </a:p>
          <a:p>
            <a:r>
              <a:rPr lang="en-US" dirty="0"/>
              <a:t>Activities to maintain personal care</a:t>
            </a:r>
          </a:p>
          <a:p>
            <a:endParaRPr lang="en-US" dirty="0"/>
          </a:p>
          <a:p>
            <a:r>
              <a:rPr lang="en-US" dirty="0"/>
              <a:t>Activities to maintain ADL, work , leisure</a:t>
            </a:r>
          </a:p>
          <a:p>
            <a:endParaRPr lang="en-US" dirty="0"/>
          </a:p>
          <a:p>
            <a:r>
              <a:rPr lang="en-US" dirty="0"/>
              <a:t>Mobility</a:t>
            </a:r>
          </a:p>
          <a:p>
            <a:pPr lvl="1"/>
            <a:r>
              <a:rPr lang="en-US" dirty="0"/>
              <a:t>Safe and comfortable home environment, toilet, </a:t>
            </a:r>
          </a:p>
          <a:p>
            <a:pPr lvl="1"/>
            <a:r>
              <a:rPr lang="en-US" dirty="0"/>
              <a:t>Selection of wheel chair and walker</a:t>
            </a:r>
          </a:p>
        </p:txBody>
      </p:sp>
    </p:spTree>
    <p:extLst>
      <p:ext uri="{BB962C8B-B14F-4D97-AF65-F5344CB8AC3E}">
        <p14:creationId xmlns:p14="http://schemas.microsoft.com/office/powerpoint/2010/main" val="3809112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DBF85E-D908-D44F-823D-CCE6AABAFE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9399007"/>
              </p:ext>
            </p:extLst>
          </p:nvPr>
        </p:nvGraphicFramePr>
        <p:xfrm>
          <a:off x="762000" y="1397000"/>
          <a:ext cx="76962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78C215F-453B-CE4E-83C8-1A74C99EC5B3}"/>
              </a:ext>
            </a:extLst>
          </p:cNvPr>
          <p:cNvSpPr txBox="1"/>
          <p:nvPr/>
        </p:nvSpPr>
        <p:spPr>
          <a:xfrm>
            <a:off x="336749" y="437931"/>
            <a:ext cx="4275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Multidisciplinary care clinics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6BFF254-94EA-1A4C-B5EC-6ED68543D29B}"/>
              </a:ext>
            </a:extLst>
          </p:cNvPr>
          <p:cNvGraphicFramePr/>
          <p:nvPr/>
        </p:nvGraphicFramePr>
        <p:xfrm>
          <a:off x="4876800" y="213876"/>
          <a:ext cx="1304179" cy="96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B80685-E1E1-8247-84DC-A0D9641DC695}"/>
              </a:ext>
            </a:extLst>
          </p:cNvPr>
          <p:cNvSpPr txBox="1"/>
          <p:nvPr/>
        </p:nvSpPr>
        <p:spPr>
          <a:xfrm>
            <a:off x="6629400" y="437931"/>
            <a:ext cx="15294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With net work</a:t>
            </a:r>
          </a:p>
          <a:p>
            <a:r>
              <a:rPr lang="en-US" dirty="0"/>
              <a:t>Protocols</a:t>
            </a:r>
          </a:p>
        </p:txBody>
      </p:sp>
    </p:spTree>
    <p:extLst>
      <p:ext uri="{BB962C8B-B14F-4D97-AF65-F5344CB8AC3E}">
        <p14:creationId xmlns:p14="http://schemas.microsoft.com/office/powerpoint/2010/main" val="1749006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AA3FC-1987-5641-AD63-24D78464B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49688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Speech and              Language Therapy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-</a:t>
            </a:r>
            <a:r>
              <a:rPr lang="en-US" sz="3100" dirty="0"/>
              <a:t>Removes barriers in participation-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0C1CA-AEC6-B941-A61F-89D82CD09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5925" y="2906712"/>
            <a:ext cx="4040188" cy="395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Therapy techniques</a:t>
            </a:r>
          </a:p>
          <a:p>
            <a:pPr lvl="1"/>
            <a:r>
              <a:rPr lang="en-US" dirty="0"/>
              <a:t>Lee Silverman approach (based on intentionally using in higher volume with clarity )</a:t>
            </a:r>
          </a:p>
          <a:p>
            <a:pPr lvl="1"/>
            <a:r>
              <a:rPr lang="en-US" dirty="0"/>
              <a:t>Articulatory kinematic approaches </a:t>
            </a:r>
          </a:p>
          <a:p>
            <a:pPr lvl="1"/>
            <a:r>
              <a:rPr lang="en-US" dirty="0"/>
              <a:t>Subsystems approach </a:t>
            </a:r>
          </a:p>
          <a:p>
            <a:pPr lvl="1"/>
            <a:r>
              <a:rPr lang="en-US" dirty="0"/>
              <a:t>Alternative and augmentative communication (AAC) support </a:t>
            </a:r>
          </a:p>
          <a:p>
            <a:pPr lvl="2"/>
            <a:r>
              <a:rPr lang="en-US" dirty="0"/>
              <a:t>Electronic</a:t>
            </a:r>
          </a:p>
          <a:p>
            <a:pPr lvl="2"/>
            <a:r>
              <a:rPr lang="en-US" dirty="0"/>
              <a:t>Low tech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5F9A27-156D-6544-8922-38167E09B1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06925" y="1816101"/>
            <a:ext cx="4041775" cy="639762"/>
          </a:xfrm>
        </p:spPr>
        <p:txBody>
          <a:bodyPr>
            <a:noAutofit/>
          </a:bodyPr>
          <a:lstStyle/>
          <a:p>
            <a:r>
              <a:rPr lang="en-US" sz="1200" dirty="0"/>
              <a:t>Mrs. Seetha , 72 </a:t>
            </a:r>
            <a:r>
              <a:rPr lang="en-US" sz="1200" dirty="0" err="1"/>
              <a:t>Yrs</a:t>
            </a:r>
            <a:endParaRPr lang="en-US" sz="1200" dirty="0"/>
          </a:p>
          <a:p>
            <a:r>
              <a:rPr lang="en-US" sz="1200" dirty="0"/>
              <a:t>Affects Swallowing and weight loss</a:t>
            </a:r>
          </a:p>
          <a:p>
            <a:r>
              <a:rPr lang="en-US" sz="1200" dirty="0"/>
              <a:t>Chewing  and keeping in mouth too long </a:t>
            </a:r>
          </a:p>
          <a:p>
            <a:r>
              <a:rPr lang="en-US" sz="1200" dirty="0"/>
              <a:t>FEES done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381CE8-8DCA-C64E-8ECB-9E4CC91EA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87889" y="2919412"/>
            <a:ext cx="4041775" cy="395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Therapy Techniques</a:t>
            </a:r>
          </a:p>
          <a:p>
            <a:pPr lvl="1"/>
            <a:r>
              <a:rPr lang="en-US" dirty="0"/>
              <a:t>Swallow in conscious steps by using cues</a:t>
            </a:r>
          </a:p>
          <a:p>
            <a:pPr lvl="1"/>
            <a:r>
              <a:rPr lang="en-US" dirty="0"/>
              <a:t>Modification of food consistency</a:t>
            </a:r>
          </a:p>
          <a:p>
            <a:pPr lvl="1"/>
            <a:r>
              <a:rPr lang="en-US" dirty="0"/>
              <a:t>Diet plan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Discuss on alternative feeding methods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F026F17-E0AA-A648-9246-21F3FDA61D8C}"/>
              </a:ext>
            </a:extLst>
          </p:cNvPr>
          <p:cNvSpPr txBox="1">
            <a:spLocks/>
          </p:cNvSpPr>
          <p:nvPr/>
        </p:nvSpPr>
        <p:spPr>
          <a:xfrm>
            <a:off x="304800" y="1839516"/>
            <a:ext cx="4040188" cy="750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Mr. Jamal 62 </a:t>
            </a:r>
            <a:r>
              <a:rPr lang="en-US" sz="1200" dirty="0" err="1"/>
              <a:t>Yrs</a:t>
            </a:r>
            <a:endParaRPr lang="en-US" sz="1200" dirty="0"/>
          </a:p>
          <a:p>
            <a:r>
              <a:rPr lang="en-US" sz="1200" dirty="0"/>
              <a:t>Speech was  affected</a:t>
            </a:r>
          </a:p>
          <a:p>
            <a:r>
              <a:rPr lang="en-US" sz="1200" dirty="0"/>
              <a:t>Voice quality, articulation, volume, pitch and intelligibility</a:t>
            </a:r>
          </a:p>
          <a:p>
            <a:r>
              <a:rPr lang="en-US" sz="1200" dirty="0"/>
              <a:t>Lead to social isolation, restricted participation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9CBFA53-9A51-3B40-A8DD-6E826A79626F}"/>
              </a:ext>
            </a:extLst>
          </p:cNvPr>
          <p:cNvGrpSpPr/>
          <p:nvPr/>
        </p:nvGrpSpPr>
        <p:grpSpPr>
          <a:xfrm>
            <a:off x="3343540" y="-65484"/>
            <a:ext cx="1228460" cy="1228460"/>
            <a:chOff x="985869" y="2616092"/>
            <a:chExt cx="1228460" cy="122846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F760976-B2BD-7549-BB35-C8C10718FA59}"/>
                </a:ext>
              </a:extLst>
            </p:cNvPr>
            <p:cNvSpPr/>
            <p:nvPr/>
          </p:nvSpPr>
          <p:spPr>
            <a:xfrm>
              <a:off x="985869" y="2616092"/>
              <a:ext cx="1228460" cy="12284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>
              <a:extLst>
                <a:ext uri="{FF2B5EF4-FFF2-40B4-BE49-F238E27FC236}">
                  <a16:creationId xmlns:a16="http://schemas.microsoft.com/office/drawing/2014/main" id="{F50B2A22-B3CC-0D4C-A0B1-7E1AD64F0BC3}"/>
                </a:ext>
              </a:extLst>
            </p:cNvPr>
            <p:cNvSpPr txBox="1"/>
            <p:nvPr/>
          </p:nvSpPr>
          <p:spPr>
            <a:xfrm>
              <a:off x="1165773" y="2795996"/>
              <a:ext cx="868652" cy="8686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Speech Therapy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690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  <p:bldP spid="6" grpId="0" build="p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DBF85E-D908-D44F-823D-CCE6AABAFE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276206"/>
              </p:ext>
            </p:extLst>
          </p:nvPr>
        </p:nvGraphicFramePr>
        <p:xfrm>
          <a:off x="762000" y="1397000"/>
          <a:ext cx="76962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78C215F-453B-CE4E-83C8-1A74C99EC5B3}"/>
              </a:ext>
            </a:extLst>
          </p:cNvPr>
          <p:cNvSpPr txBox="1"/>
          <p:nvPr/>
        </p:nvSpPr>
        <p:spPr>
          <a:xfrm>
            <a:off x="336749" y="437931"/>
            <a:ext cx="4275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Multidisciplinary care clinics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6BFF254-94EA-1A4C-B5EC-6ED68543D29B}"/>
              </a:ext>
            </a:extLst>
          </p:cNvPr>
          <p:cNvGraphicFramePr/>
          <p:nvPr/>
        </p:nvGraphicFramePr>
        <p:xfrm>
          <a:off x="4876800" y="213876"/>
          <a:ext cx="1304179" cy="96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B80685-E1E1-8247-84DC-A0D9641DC695}"/>
              </a:ext>
            </a:extLst>
          </p:cNvPr>
          <p:cNvSpPr txBox="1"/>
          <p:nvPr/>
        </p:nvSpPr>
        <p:spPr>
          <a:xfrm>
            <a:off x="6629400" y="437931"/>
            <a:ext cx="15294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With net work</a:t>
            </a:r>
          </a:p>
          <a:p>
            <a:r>
              <a:rPr lang="en-US" dirty="0"/>
              <a:t>Protocols</a:t>
            </a:r>
          </a:p>
        </p:txBody>
      </p:sp>
    </p:spTree>
    <p:extLst>
      <p:ext uri="{BB962C8B-B14F-4D97-AF65-F5344CB8AC3E}">
        <p14:creationId xmlns:p14="http://schemas.microsoft.com/office/powerpoint/2010/main" val="16532559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CD625-577E-D54E-A02E-8DA8531F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Nurses               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7C386-006E-A74A-B1CE-F0CD1A770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3556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Nursing is needed mainly in complex and palliative stages of PD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Nursing interventions include </a:t>
            </a:r>
          </a:p>
          <a:p>
            <a:pPr lvl="1"/>
            <a:r>
              <a:rPr lang="en-US" b="1" dirty="0"/>
              <a:t>symptom management </a:t>
            </a:r>
            <a:r>
              <a:rPr lang="en-US" dirty="0"/>
              <a:t>using pharmacological and non-pharmacological methods </a:t>
            </a:r>
          </a:p>
          <a:p>
            <a:pPr lvl="1"/>
            <a:r>
              <a:rPr lang="en-US" dirty="0"/>
              <a:t>Implement care plan to meet the individual needs of the patients, with an understanding of their </a:t>
            </a:r>
            <a:r>
              <a:rPr lang="en-US" b="1" dirty="0"/>
              <a:t>physical, cognitive and </a:t>
            </a:r>
            <a:r>
              <a:rPr lang="en-US" b="1" dirty="0" err="1"/>
              <a:t>behavioural</a:t>
            </a:r>
            <a:r>
              <a:rPr lang="en-US" b="1" dirty="0"/>
              <a:t> potential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Should display patience and empathy and </a:t>
            </a:r>
            <a:r>
              <a:rPr lang="en-US" dirty="0" err="1"/>
              <a:t>ommunicate</a:t>
            </a:r>
            <a:r>
              <a:rPr lang="en-US" dirty="0"/>
              <a:t> with care team and educate the patient and the family </a:t>
            </a:r>
          </a:p>
          <a:p>
            <a:pPr lvl="1"/>
            <a:r>
              <a:rPr lang="en-US" dirty="0"/>
              <a:t>Optimizing nutrition, balanced diet </a:t>
            </a:r>
          </a:p>
          <a:p>
            <a:pPr lvl="1"/>
            <a:r>
              <a:rPr lang="en-US" dirty="0"/>
              <a:t>Assist eating, drinking, washing, incontinence, constipations</a:t>
            </a:r>
          </a:p>
          <a:p>
            <a:pPr lvl="1"/>
            <a:r>
              <a:rPr lang="en-US" dirty="0"/>
              <a:t>Provide information about available support services</a:t>
            </a:r>
          </a:p>
          <a:p>
            <a:pPr lvl="1"/>
            <a:r>
              <a:rPr lang="en-US" dirty="0"/>
              <a:t>Safety of the patient (Prevention of falls and bed sore)</a:t>
            </a:r>
          </a:p>
          <a:p>
            <a:pPr lvl="1"/>
            <a:r>
              <a:rPr lang="en-US" dirty="0"/>
              <a:t>Planning and providing palliative and advanced nursing care</a:t>
            </a:r>
          </a:p>
          <a:p>
            <a:pPr lvl="1"/>
            <a:r>
              <a:rPr lang="en-US" dirty="0"/>
              <a:t>Support in bereavement in palliative care settings</a:t>
            </a:r>
          </a:p>
          <a:p>
            <a:pPr lvl="1"/>
            <a:r>
              <a:rPr lang="en-US" dirty="0"/>
              <a:t>Provide </a:t>
            </a:r>
            <a:r>
              <a:rPr lang="en-US"/>
              <a:t>services in </a:t>
            </a:r>
            <a:r>
              <a:rPr lang="en-US" dirty="0"/>
              <a:t>the community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05E8D1-3A05-5645-87FE-C6252E9EC0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22238"/>
            <a:ext cx="13716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9513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6E638-3A5D-314E-8E68-1A04FF873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C295B-C162-E443-AC8F-0779AF0B6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Constipation</a:t>
            </a:r>
          </a:p>
          <a:p>
            <a:pPr lvl="1"/>
            <a:r>
              <a:rPr lang="en-US" dirty="0"/>
              <a:t>Improve mobility and exercises </a:t>
            </a:r>
          </a:p>
          <a:p>
            <a:pPr lvl="1"/>
            <a:r>
              <a:rPr lang="en-US" dirty="0"/>
              <a:t>Increase fiber intake in diet (&gt;15 g/d)</a:t>
            </a:r>
          </a:p>
          <a:p>
            <a:pPr lvl="1"/>
            <a:r>
              <a:rPr lang="en-US" dirty="0"/>
              <a:t>At least 1.5L of fluid intake a day</a:t>
            </a:r>
          </a:p>
          <a:p>
            <a:pPr lvl="1"/>
            <a:r>
              <a:rPr lang="en-US" dirty="0"/>
              <a:t>Macrogols may be more effective than lactulose</a:t>
            </a:r>
          </a:p>
          <a:p>
            <a:pPr lvl="1"/>
            <a:r>
              <a:rPr lang="en-US" dirty="0"/>
              <a:t>Dopaminergic medication  </a:t>
            </a:r>
          </a:p>
          <a:p>
            <a:pPr lvl="1"/>
            <a:r>
              <a:rPr lang="en-US" dirty="0"/>
              <a:t>Defecation training, </a:t>
            </a:r>
            <a:r>
              <a:rPr lang="en-US" dirty="0" err="1"/>
              <a:t>puborectalis</a:t>
            </a:r>
            <a:r>
              <a:rPr lang="en-US" dirty="0"/>
              <a:t> </a:t>
            </a:r>
            <a:r>
              <a:rPr lang="en-US" dirty="0" err="1"/>
              <a:t>botox</a:t>
            </a:r>
            <a:r>
              <a:rPr lang="en-US" dirty="0"/>
              <a:t>, sacral nerve stimulation and abdominal massage</a:t>
            </a:r>
          </a:p>
          <a:p>
            <a:pPr lvl="1"/>
            <a:r>
              <a:rPr lang="en-US" dirty="0"/>
              <a:t> 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619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DBF85E-D908-D44F-823D-CCE6AABAFE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2334767"/>
              </p:ext>
            </p:extLst>
          </p:nvPr>
        </p:nvGraphicFramePr>
        <p:xfrm>
          <a:off x="762000" y="1397000"/>
          <a:ext cx="76962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78C215F-453B-CE4E-83C8-1A74C99EC5B3}"/>
              </a:ext>
            </a:extLst>
          </p:cNvPr>
          <p:cNvSpPr txBox="1"/>
          <p:nvPr/>
        </p:nvSpPr>
        <p:spPr>
          <a:xfrm>
            <a:off x="336749" y="437931"/>
            <a:ext cx="4275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Multidisciplinary care clinics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6BFF254-94EA-1A4C-B5EC-6ED68543D29B}"/>
              </a:ext>
            </a:extLst>
          </p:cNvPr>
          <p:cNvGraphicFramePr/>
          <p:nvPr/>
        </p:nvGraphicFramePr>
        <p:xfrm>
          <a:off x="4876800" y="213876"/>
          <a:ext cx="1304179" cy="96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B80685-E1E1-8247-84DC-A0D9641DC695}"/>
              </a:ext>
            </a:extLst>
          </p:cNvPr>
          <p:cNvSpPr txBox="1"/>
          <p:nvPr/>
        </p:nvSpPr>
        <p:spPr>
          <a:xfrm>
            <a:off x="6629400" y="437931"/>
            <a:ext cx="15294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With net work</a:t>
            </a:r>
          </a:p>
          <a:p>
            <a:r>
              <a:rPr lang="en-US" dirty="0"/>
              <a:t>Protocols</a:t>
            </a:r>
          </a:p>
        </p:txBody>
      </p:sp>
    </p:spTree>
    <p:extLst>
      <p:ext uri="{BB962C8B-B14F-4D97-AF65-F5344CB8AC3E}">
        <p14:creationId xmlns:p14="http://schemas.microsoft.com/office/powerpoint/2010/main" val="4020394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Progression of PD</a:t>
            </a:r>
          </a:p>
        </p:txBody>
      </p:sp>
      <p:pic>
        <p:nvPicPr>
          <p:cNvPr id="5" name="Picture 4" descr="parkinso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52400" y="228600"/>
            <a:ext cx="2524125" cy="579120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00200" y="1447800"/>
          <a:ext cx="7543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9578280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D6CED-DAAB-C24C-97F6-2F062AF42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314" y="121920"/>
            <a:ext cx="8229600" cy="1143000"/>
          </a:xfrm>
        </p:spPr>
        <p:txBody>
          <a:bodyPr/>
          <a:lstStyle/>
          <a:p>
            <a:r>
              <a:rPr lang="en-US" dirty="0"/>
              <a:t>Contributors for Falls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13174-010A-234F-91BB-DF1055ADD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533" y="1287604"/>
            <a:ext cx="8458200" cy="44209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Rigidity, akinesia, tremor                 Poor mobility </a:t>
            </a:r>
          </a:p>
          <a:p>
            <a:r>
              <a:rPr lang="en-US" dirty="0"/>
              <a:t>Postural hypotension</a:t>
            </a:r>
          </a:p>
          <a:p>
            <a:r>
              <a:rPr lang="en-US" dirty="0"/>
              <a:t>Depression</a:t>
            </a:r>
          </a:p>
          <a:p>
            <a:r>
              <a:rPr lang="en-US" dirty="0"/>
              <a:t>Dementia</a:t>
            </a:r>
          </a:p>
          <a:p>
            <a:r>
              <a:rPr lang="en-US" dirty="0"/>
              <a:t>Underline visual impairment</a:t>
            </a:r>
          </a:p>
          <a:p>
            <a:r>
              <a:rPr lang="en-US" dirty="0"/>
              <a:t>Rheumatological &amp; cardiological issues</a:t>
            </a:r>
          </a:p>
          <a:p>
            <a:r>
              <a:rPr lang="en-US" dirty="0"/>
              <a:t>Environmental barriers</a:t>
            </a:r>
          </a:p>
          <a:p>
            <a:r>
              <a:rPr lang="en-US" dirty="0"/>
              <a:t>Drugs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1E2CCF7-80A0-B646-91B4-32D9169180CE}"/>
              </a:ext>
            </a:extLst>
          </p:cNvPr>
          <p:cNvGraphicFramePr/>
          <p:nvPr>
            <p:extLst/>
          </p:nvPr>
        </p:nvGraphicFramePr>
        <p:xfrm>
          <a:off x="5029200" y="1287604"/>
          <a:ext cx="1371600" cy="530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58870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764D6-1BDF-8947-8E7B-6527724CF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500"/>
            <a:ext cx="8229600" cy="1143000"/>
          </a:xfrm>
        </p:spPr>
        <p:txBody>
          <a:bodyPr/>
          <a:lstStyle/>
          <a:p>
            <a:r>
              <a:rPr lang="en-US" dirty="0"/>
              <a:t>Other important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6DC9E-740C-C14A-BEED-76FF7840D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06500"/>
            <a:ext cx="8763000" cy="55753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Autonomic involvement</a:t>
            </a:r>
          </a:p>
          <a:p>
            <a:pPr lvl="1"/>
            <a:r>
              <a:rPr lang="en-US" dirty="0"/>
              <a:t>Orthostatic Hypotension</a:t>
            </a:r>
          </a:p>
          <a:p>
            <a:pPr lvl="1"/>
            <a:r>
              <a:rPr lang="en-US" dirty="0"/>
              <a:t>Excessive sweating</a:t>
            </a:r>
          </a:p>
          <a:p>
            <a:pPr lvl="1"/>
            <a:r>
              <a:rPr lang="en-US" dirty="0"/>
              <a:t>Urinary symptoms</a:t>
            </a:r>
          </a:p>
          <a:p>
            <a:r>
              <a:rPr lang="en-US" dirty="0"/>
              <a:t>DOPA </a:t>
            </a:r>
            <a:r>
              <a:rPr lang="en-US" dirty="0" err="1"/>
              <a:t>disregulation</a:t>
            </a:r>
            <a:r>
              <a:rPr lang="en-US" dirty="0"/>
              <a:t> syndrome</a:t>
            </a:r>
          </a:p>
          <a:p>
            <a:r>
              <a:rPr lang="en-US" dirty="0"/>
              <a:t>Fatigue, pain</a:t>
            </a:r>
          </a:p>
          <a:p>
            <a:pPr lvl="1"/>
            <a:r>
              <a:rPr lang="en-US" dirty="0"/>
              <a:t>Pain of dystonia and dyskinesia</a:t>
            </a:r>
          </a:p>
          <a:p>
            <a:pPr lvl="1"/>
            <a:r>
              <a:rPr lang="en-US" dirty="0"/>
              <a:t>Coat hanger pain in neck and shoulders</a:t>
            </a:r>
          </a:p>
          <a:p>
            <a:pPr lvl="1"/>
            <a:r>
              <a:rPr lang="en-US" dirty="0"/>
              <a:t>Osteoporosis, arthritic, contractures</a:t>
            </a:r>
          </a:p>
          <a:p>
            <a:pPr lvl="1"/>
            <a:r>
              <a:rPr lang="en-US" dirty="0"/>
              <a:t>Burning mouth syndrome</a:t>
            </a:r>
          </a:p>
          <a:p>
            <a:pPr lvl="1"/>
            <a:r>
              <a:rPr lang="en-US" dirty="0"/>
              <a:t>Pain in genitalia</a:t>
            </a:r>
          </a:p>
        </p:txBody>
      </p:sp>
    </p:spTree>
    <p:extLst>
      <p:ext uri="{BB962C8B-B14F-4D97-AF65-F5344CB8AC3E}">
        <p14:creationId xmlns:p14="http://schemas.microsoft.com/office/powerpoint/2010/main" val="22840468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529E6-043F-1448-BB1F-644C1259B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514600"/>
            <a:ext cx="8229600" cy="114300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030440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599" y="643468"/>
            <a:ext cx="8178800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36FB458-A3A7-E540-8712-86ACD72052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42" t="13333" r="14095" b="5556"/>
          <a:stretch/>
        </p:blipFill>
        <p:spPr>
          <a:xfrm>
            <a:off x="2741843" y="1123527"/>
            <a:ext cx="3660309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8805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B73F6-1FCB-CE44-B6A1-A4D4DF2C3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5C541-14B9-9140-A42D-5A4CE49A0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6519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525C9-7653-834C-841D-9A6B652DD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Gastro intestinal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6F925-B079-4D47-9C5F-6974B05EA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/>
              <a:t>Drooling</a:t>
            </a:r>
          </a:p>
          <a:p>
            <a:pPr lvl="1"/>
            <a:r>
              <a:rPr lang="en-US"/>
              <a:t>Speech therapy</a:t>
            </a:r>
          </a:p>
          <a:p>
            <a:pPr lvl="1"/>
            <a:r>
              <a:rPr lang="en-GB"/>
              <a:t>Pharmacological:  only if non-pharmacological treatment is not available.</a:t>
            </a:r>
            <a:endParaRPr lang="en-US"/>
          </a:p>
          <a:p>
            <a:pPr lvl="1"/>
            <a:r>
              <a:rPr lang="en-GB"/>
              <a:t>glycopyrronium bromide (anticholinergic) 1mg - 2mg TDS </a:t>
            </a:r>
            <a:endParaRPr lang="en-US"/>
          </a:p>
          <a:p>
            <a:pPr lvl="1"/>
            <a:r>
              <a:rPr lang="en-GB"/>
              <a:t>Other topical anticholinergics ( 1% atropine) sublingually and (Hyoscine) – if risk of cognitive impairment is minimal</a:t>
            </a:r>
            <a:endParaRPr lang="en-US"/>
          </a:p>
          <a:p>
            <a:pPr lvl="1"/>
            <a:r>
              <a:rPr lang="en-GB"/>
              <a:t>Botulinum toxin A – injection of salivary glands (If above treatments are not effective  or contraindicated</a:t>
            </a:r>
            <a:endParaRPr lang="en-US"/>
          </a:p>
          <a:p>
            <a:r>
              <a:rPr lang="en-US"/>
              <a:t>Dysphagia</a:t>
            </a:r>
          </a:p>
          <a:p>
            <a:pPr lvl="1"/>
            <a:r>
              <a:rPr lang="en-US"/>
              <a:t>Speech therapist’s input along with video fluoroscopy and upper gastrointestinal endoscopy, endoscopic evaluation of swallowing and oesophageal manometry are used.</a:t>
            </a:r>
          </a:p>
          <a:p>
            <a:pPr lvl="1"/>
            <a:r>
              <a:rPr lang="en-US"/>
              <a:t> </a:t>
            </a:r>
          </a:p>
          <a:p>
            <a:pPr lvl="1"/>
            <a:r>
              <a:rPr lang="en-US" b="1"/>
              <a:t>Interventions</a:t>
            </a:r>
            <a:endParaRPr lang="en-US"/>
          </a:p>
          <a:p>
            <a:pPr lvl="1"/>
            <a:r>
              <a:rPr lang="en-US"/>
              <a:t>Exercises to promote tongue strengthening, tongue control and voice exercises</a:t>
            </a:r>
          </a:p>
          <a:p>
            <a:pPr lvl="1"/>
            <a:r>
              <a:rPr lang="en-US"/>
              <a:t>Alteration of the consistency of food and drink</a:t>
            </a:r>
          </a:p>
          <a:p>
            <a:pPr lvl="1"/>
            <a:r>
              <a:rPr lang="en-US"/>
              <a:t>Advice on the organisation of the bolus of food within the mouth and  frequency of swallowing </a:t>
            </a:r>
          </a:p>
          <a:p>
            <a:pPr lvl="1"/>
            <a:r>
              <a:rPr lang="en-US"/>
              <a:t>Lee Silverman method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6179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61F81-2C27-A147-B13A-0CB741D28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17"/>
            <a:ext cx="8229600" cy="1143000"/>
          </a:xfrm>
        </p:spPr>
        <p:txBody>
          <a:bodyPr/>
          <a:lstStyle/>
          <a:p>
            <a:r>
              <a:rPr lang="en-US" dirty="0"/>
              <a:t>Sleep disturbances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DC64F-8124-1A4A-B1D7-FE52A62E9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68113"/>
            <a:ext cx="8763000" cy="4876800"/>
          </a:xfrm>
        </p:spPr>
        <p:txBody>
          <a:bodyPr>
            <a:noAutofit/>
          </a:bodyPr>
          <a:lstStyle/>
          <a:p>
            <a:r>
              <a:rPr lang="en-US" sz="1600" dirty="0"/>
              <a:t>Thorough history for sleep disorders is mandatory</a:t>
            </a:r>
          </a:p>
          <a:p>
            <a:r>
              <a:rPr lang="en-US" sz="1600" dirty="0"/>
              <a:t>Many validated tools are available to asses sleep</a:t>
            </a:r>
          </a:p>
          <a:p>
            <a:r>
              <a:rPr lang="en-US" sz="1600" dirty="0"/>
              <a:t>Polysomnography and multiple sleep latency test are gold standard</a:t>
            </a:r>
          </a:p>
          <a:p>
            <a:r>
              <a:rPr lang="en-US" sz="1600" dirty="0"/>
              <a:t>Insomnia</a:t>
            </a:r>
          </a:p>
          <a:p>
            <a:r>
              <a:rPr lang="en-US" sz="1600" dirty="0"/>
              <a:t>Excessive day time sleepiness</a:t>
            </a:r>
          </a:p>
          <a:p>
            <a:pPr lvl="1"/>
            <a:r>
              <a:rPr lang="en-US" sz="1600" dirty="0"/>
              <a:t>May affect up to 50% </a:t>
            </a:r>
          </a:p>
          <a:p>
            <a:pPr lvl="1"/>
            <a:r>
              <a:rPr lang="en-US" sz="1600" dirty="0"/>
              <a:t>Leads to poor concentration and memory</a:t>
            </a:r>
          </a:p>
          <a:p>
            <a:pPr lvl="1"/>
            <a:r>
              <a:rPr lang="en-US" sz="1600" dirty="0"/>
              <a:t>Some develop ‘Sudden onset of sleep’ similar to narcolepsy</a:t>
            </a:r>
          </a:p>
          <a:p>
            <a:pPr lvl="1"/>
            <a:r>
              <a:rPr lang="en-US" sz="1600" dirty="0"/>
              <a:t>Management </a:t>
            </a:r>
          </a:p>
          <a:p>
            <a:pPr lvl="2"/>
            <a:r>
              <a:rPr lang="en-US" sz="1600" dirty="0"/>
              <a:t>Improve quality of nocturnal sleep </a:t>
            </a:r>
          </a:p>
          <a:p>
            <a:pPr lvl="2"/>
            <a:r>
              <a:rPr lang="en-US" sz="1600" dirty="0"/>
              <a:t>Treat other causes of EDS such as depression, OSA and review medication </a:t>
            </a:r>
          </a:p>
          <a:p>
            <a:pPr lvl="2"/>
            <a:r>
              <a:rPr lang="en-US" sz="1600" dirty="0"/>
              <a:t>Drug treatment: Modafinil – 200-400mg/day especially for ‘sudden onset of sleep’ </a:t>
            </a:r>
          </a:p>
          <a:p>
            <a:pPr lvl="2"/>
            <a:r>
              <a:rPr lang="en-US" sz="1600" dirty="0"/>
              <a:t>Avoid driving, swimming, climbing ladders etc.</a:t>
            </a:r>
          </a:p>
          <a:p>
            <a:r>
              <a:rPr lang="en-US" sz="1600" dirty="0"/>
              <a:t>Nocturnal akinesia</a:t>
            </a:r>
          </a:p>
          <a:p>
            <a:r>
              <a:rPr lang="en-US" sz="1600" dirty="0"/>
              <a:t>Restless leg syndrome</a:t>
            </a:r>
          </a:p>
          <a:p>
            <a:r>
              <a:rPr lang="en-US" sz="1600" dirty="0"/>
              <a:t>Periodic limb movements of sleep</a:t>
            </a:r>
          </a:p>
          <a:p>
            <a:r>
              <a:rPr lang="en-US" sz="1600" dirty="0"/>
              <a:t>REM </a:t>
            </a:r>
            <a:r>
              <a:rPr lang="en-US" sz="1600" dirty="0" err="1"/>
              <a:t>behavioural</a:t>
            </a:r>
            <a:r>
              <a:rPr lang="en-US" sz="1600" dirty="0"/>
              <a:t> disorder</a:t>
            </a:r>
          </a:p>
          <a:p>
            <a:pPr lvl="1"/>
            <a:r>
              <a:rPr lang="en-US" sz="1600" dirty="0"/>
              <a:t>Enact dreams in the form of vocalization and abnormal movements</a:t>
            </a:r>
          </a:p>
          <a:p>
            <a:pPr lvl="1"/>
            <a:r>
              <a:rPr lang="en-US" sz="1600" dirty="0"/>
              <a:t>Clonazepam 0.25-0.5mg or Melatonin 3-6mg at bed time</a:t>
            </a:r>
          </a:p>
        </p:txBody>
      </p:sp>
    </p:spTree>
    <p:extLst>
      <p:ext uri="{BB962C8B-B14F-4D97-AF65-F5344CB8AC3E}">
        <p14:creationId xmlns:p14="http://schemas.microsoft.com/office/powerpoint/2010/main" val="23930075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B224-503E-6D41-BDAA-8B8561237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Autonomic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6461D-E2BD-8643-B9DE-9344BE6B7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Autofit/>
          </a:bodyPr>
          <a:lstStyle/>
          <a:p>
            <a:r>
              <a:rPr lang="en-US" sz="1200" dirty="0"/>
              <a:t>Orthostatic Hypotension </a:t>
            </a:r>
          </a:p>
          <a:p>
            <a:pPr lvl="1"/>
            <a:r>
              <a:rPr lang="en-US" sz="1200" dirty="0"/>
              <a:t>Presentations are dizziness, falls, syncope and visual disturbances</a:t>
            </a:r>
          </a:p>
          <a:p>
            <a:pPr lvl="1"/>
            <a:r>
              <a:rPr lang="en-US" sz="1200" dirty="0"/>
              <a:t>Check for postural blood pressure drop routinely </a:t>
            </a:r>
          </a:p>
          <a:p>
            <a:pPr lvl="2"/>
            <a:r>
              <a:rPr lang="en-US" sz="1200" dirty="0"/>
              <a:t>Adjust existing medications </a:t>
            </a:r>
          </a:p>
          <a:p>
            <a:pPr lvl="2"/>
            <a:r>
              <a:rPr lang="en-US" sz="1200" dirty="0"/>
              <a:t>Precautions with changing posture </a:t>
            </a:r>
          </a:p>
          <a:p>
            <a:pPr lvl="2"/>
            <a:r>
              <a:rPr lang="en-US" sz="1200" dirty="0"/>
              <a:t>Avoid large meals and alcohol </a:t>
            </a:r>
          </a:p>
          <a:p>
            <a:pPr lvl="2"/>
            <a:r>
              <a:rPr lang="en-US" sz="1200" dirty="0"/>
              <a:t>Ensure adequate fluid and salt intake </a:t>
            </a:r>
          </a:p>
          <a:p>
            <a:pPr lvl="2"/>
            <a:r>
              <a:rPr lang="en-US" sz="1200" dirty="0"/>
              <a:t>Avoid excessive heat </a:t>
            </a:r>
          </a:p>
          <a:p>
            <a:pPr lvl="2"/>
            <a:r>
              <a:rPr lang="en-US" sz="1200" dirty="0"/>
              <a:t>Elevate bed head by 20-30 degrees </a:t>
            </a:r>
          </a:p>
          <a:p>
            <a:pPr lvl="2"/>
            <a:r>
              <a:rPr lang="en-US" sz="1200" dirty="0"/>
              <a:t>Consider elastic stockings </a:t>
            </a:r>
          </a:p>
          <a:p>
            <a:pPr lvl="2"/>
            <a:r>
              <a:rPr lang="en-US" sz="1200" dirty="0"/>
              <a:t>Drug Treatment: </a:t>
            </a:r>
          </a:p>
          <a:p>
            <a:pPr lvl="3"/>
            <a:r>
              <a:rPr lang="en-US" sz="1200" dirty="0"/>
              <a:t>Midodrine – first line –(Alpha adrenergic agonist)  May cause supine hypertension and warrants regular check-ups and periodic 24h BP monitoring. If it happens consider night time GTN patch or a short acting vasodilator antihypertensive </a:t>
            </a:r>
          </a:p>
          <a:p>
            <a:pPr lvl="3"/>
            <a:r>
              <a:rPr lang="en-US" sz="1200" dirty="0"/>
              <a:t>Fludrocortisone - maximum 400 </a:t>
            </a:r>
            <a:r>
              <a:rPr lang="en-US" sz="1200" dirty="0" err="1"/>
              <a:t>μg</a:t>
            </a:r>
            <a:r>
              <a:rPr lang="en-US" sz="1200" dirty="0"/>
              <a:t> </a:t>
            </a:r>
          </a:p>
          <a:p>
            <a:pPr lvl="3"/>
            <a:r>
              <a:rPr lang="en-US" sz="1200" dirty="0"/>
              <a:t>Domperidone </a:t>
            </a:r>
          </a:p>
          <a:p>
            <a:pPr lvl="3"/>
            <a:r>
              <a:rPr lang="en-US" sz="1200" dirty="0"/>
              <a:t>L-DOPS (</a:t>
            </a:r>
            <a:r>
              <a:rPr lang="en-US" sz="1200" dirty="0" err="1"/>
              <a:t>Doxidopa</a:t>
            </a:r>
            <a:r>
              <a:rPr lang="en-US" sz="1200" dirty="0"/>
              <a:t>) - a pro-drug of noradrenaline and adrenaline. </a:t>
            </a:r>
          </a:p>
          <a:p>
            <a:pPr lvl="3"/>
            <a:r>
              <a:rPr lang="en-US" sz="1200" dirty="0"/>
              <a:t>Pyridostigmine for mild to moderate orthostatic hypotension </a:t>
            </a:r>
          </a:p>
          <a:p>
            <a:r>
              <a:rPr lang="en-US" sz="1200" dirty="0"/>
              <a:t>Excessive sweating </a:t>
            </a:r>
          </a:p>
          <a:p>
            <a:r>
              <a:rPr lang="en-US" sz="1200" dirty="0"/>
              <a:t>Urinary symptoms</a:t>
            </a:r>
          </a:p>
          <a:p>
            <a:pPr lvl="1"/>
            <a:r>
              <a:rPr lang="en-US" sz="1200" dirty="0"/>
              <a:t>Exclude UTIs</a:t>
            </a:r>
          </a:p>
          <a:p>
            <a:pPr lvl="1"/>
            <a:r>
              <a:rPr lang="en-US" sz="1200" dirty="0"/>
              <a:t>Urodynamic studies </a:t>
            </a:r>
          </a:p>
          <a:p>
            <a:pPr lvl="1"/>
            <a:r>
              <a:rPr lang="en-US" sz="1200" dirty="0"/>
              <a:t>Overactive bladder syndrome- Antimuscarinics (</a:t>
            </a:r>
            <a:r>
              <a:rPr lang="en-US" sz="1200" dirty="0" err="1"/>
              <a:t>oxybutinin</a:t>
            </a:r>
            <a:r>
              <a:rPr lang="en-US" sz="1200" dirty="0"/>
              <a:t>, </a:t>
            </a:r>
            <a:r>
              <a:rPr lang="en-US" sz="1200" dirty="0" err="1"/>
              <a:t>propiverine</a:t>
            </a:r>
            <a:r>
              <a:rPr lang="en-US" sz="1200" dirty="0"/>
              <a:t>, </a:t>
            </a:r>
            <a:r>
              <a:rPr lang="en-US" sz="1200" dirty="0" err="1"/>
              <a:t>solifenacin</a:t>
            </a:r>
            <a:r>
              <a:rPr lang="en-US" sz="1200" dirty="0"/>
              <a:t> and tolterodine).  A</a:t>
            </a:r>
            <a:r>
              <a:rPr lang="en-US" sz="1200" i="1" dirty="0"/>
              <a:t> </a:t>
            </a:r>
            <a:r>
              <a:rPr lang="en-US" sz="1200" dirty="0"/>
              <a:t>drug that does not cross the blood brain barrier (tolterodine and </a:t>
            </a:r>
            <a:r>
              <a:rPr lang="en-US" sz="1200" dirty="0" err="1"/>
              <a:t>trospium</a:t>
            </a:r>
            <a:r>
              <a:rPr lang="en-US" sz="1200" dirty="0"/>
              <a:t>) is better  than oxybutynin. </a:t>
            </a:r>
          </a:p>
          <a:p>
            <a:pPr lvl="1"/>
            <a:r>
              <a:rPr lang="en-US" sz="1200" dirty="0"/>
              <a:t>Mirabegron, a 3-adrenoceptor agonist, for detrusor over-activity with no anticholinergic activity and cognitive effects, and hence may be useful in PD but no convincing evidence available.</a:t>
            </a:r>
          </a:p>
          <a:p>
            <a:pPr lvl="1"/>
            <a:r>
              <a:rPr lang="en-US" sz="1200" dirty="0"/>
              <a:t>Detrusor botulinum toxin injections may be used.</a:t>
            </a:r>
          </a:p>
          <a:p>
            <a:pPr lvl="1"/>
            <a:r>
              <a:rPr lang="en-US" sz="1200" dirty="0"/>
              <a:t>Retention may need catheterization. </a:t>
            </a:r>
          </a:p>
        </p:txBody>
      </p:sp>
    </p:spTree>
    <p:extLst>
      <p:ext uri="{BB962C8B-B14F-4D97-AF65-F5344CB8AC3E}">
        <p14:creationId xmlns:p14="http://schemas.microsoft.com/office/powerpoint/2010/main" val="7093163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78AF4-1351-B940-8933-86FE39973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DOPA dysregulation syndrome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D9F3E-10A4-AD49-9DB1-1958A3E33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Tend to develop when Levodopa dose is too much escalated</a:t>
            </a:r>
          </a:p>
          <a:p>
            <a:pPr lvl="1"/>
            <a:r>
              <a:rPr lang="en-US" dirty="0"/>
              <a:t>Treatment – reduce levodopa if possible</a:t>
            </a:r>
          </a:p>
          <a:p>
            <a:pPr lvl="1"/>
            <a:r>
              <a:rPr lang="en-US" dirty="0"/>
              <a:t>Atypical anti Psychotics, Psychiatry referral</a:t>
            </a:r>
          </a:p>
          <a:p>
            <a:pPr lvl="1"/>
            <a:r>
              <a:rPr lang="en-US" dirty="0"/>
              <a:t>DAs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3181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965D5-ED29-0D42-906F-8536B1E20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Misscellaneous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2C7B1-1187-4346-87CE-243C15F85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Fatigue</a:t>
            </a:r>
          </a:p>
          <a:p>
            <a:r>
              <a:rPr lang="en-US" dirty="0"/>
              <a:t>Pain</a:t>
            </a:r>
          </a:p>
          <a:p>
            <a:pPr lvl="1"/>
            <a:r>
              <a:rPr lang="en-US" dirty="0"/>
              <a:t>Pain of dystonia and dyskinesia</a:t>
            </a:r>
          </a:p>
          <a:p>
            <a:pPr lvl="1"/>
            <a:r>
              <a:rPr lang="en-US" dirty="0"/>
              <a:t>Coat hanger pain in neck and shoulders</a:t>
            </a:r>
          </a:p>
          <a:p>
            <a:pPr lvl="1"/>
            <a:r>
              <a:rPr lang="en-US" dirty="0"/>
              <a:t>Osteoporosis, arthritic, contractures</a:t>
            </a:r>
          </a:p>
          <a:p>
            <a:pPr lvl="1"/>
            <a:r>
              <a:rPr lang="en-US" dirty="0"/>
              <a:t>Burning mouth syndrome</a:t>
            </a:r>
          </a:p>
          <a:p>
            <a:pPr lvl="1"/>
            <a:r>
              <a:rPr lang="en-US" dirty="0"/>
              <a:t>Pain in genitalia</a:t>
            </a:r>
          </a:p>
        </p:txBody>
      </p:sp>
    </p:spTree>
    <p:extLst>
      <p:ext uri="{BB962C8B-B14F-4D97-AF65-F5344CB8AC3E}">
        <p14:creationId xmlns:p14="http://schemas.microsoft.com/office/powerpoint/2010/main" val="635420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679"/>
            <a:ext cx="8229600" cy="1295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300" dirty="0"/>
              <a:t>Parkinsonism Syndrome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025927"/>
              </p:ext>
            </p:extLst>
          </p:nvPr>
        </p:nvGraphicFramePr>
        <p:xfrm>
          <a:off x="533400" y="208041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1730141" y="2088722"/>
            <a:ext cx="914400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Oval 5"/>
          <p:cNvSpPr/>
          <p:nvPr/>
        </p:nvSpPr>
        <p:spPr>
          <a:xfrm>
            <a:off x="1730141" y="3250010"/>
            <a:ext cx="914400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" name="Oval 6"/>
          <p:cNvSpPr/>
          <p:nvPr/>
        </p:nvSpPr>
        <p:spPr>
          <a:xfrm>
            <a:off x="1674962" y="4485816"/>
            <a:ext cx="914400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pic>
        <p:nvPicPr>
          <p:cNvPr id="8" name="Picture 7" descr="230px-Pa_0.t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2221151"/>
            <a:ext cx="1549400" cy="411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544136-A0D4-C744-BCFE-C6827AB222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04741" y="5663008"/>
            <a:ext cx="939800" cy="93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C1BEC-247C-48B2-88AC-7C24FD735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30C1BEC-247C-48B2-88AC-7C24FD735B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72744-B525-4EB2-82FB-F029FA627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56372744-B525-4EB2-82FB-F029FA6277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10809F-8A02-49F3-B797-79784B318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E10809F-8A02-49F3-B797-79784B318D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12C48D-2B33-4E26-9C5B-E749B67B6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C212C48D-2B33-4E26-9C5B-E749B67B64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042BCE-D6F0-4EC0-A860-BCFA01916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60042BCE-D6F0-4EC0-A860-BCFA019168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E669D4-7F01-4656-B277-5FF3FD4C5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1DE669D4-7F01-4656-B277-5FF3FD4C5F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75AB35-2576-BF42-B60F-548FBE069C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A075AB35-2576-BF42-B60F-548FBE069C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DD31A5-75DA-5046-913C-8CF49C1F8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FEDD31A5-75DA-5046-913C-8CF49C1F83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D70C6-5969-144C-A1F8-8A5AF8ABE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Pre-motor Non Motor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2DAB8-E92B-A348-A84C-C2671E587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Impaired olfaction</a:t>
            </a:r>
          </a:p>
          <a:p>
            <a:r>
              <a:rPr lang="en-US" dirty="0"/>
              <a:t>RBD</a:t>
            </a:r>
          </a:p>
          <a:p>
            <a:r>
              <a:rPr lang="en-US" dirty="0"/>
              <a:t>Episodic major depression</a:t>
            </a:r>
          </a:p>
          <a:p>
            <a:r>
              <a:rPr lang="en-US" dirty="0"/>
              <a:t>Constipation</a:t>
            </a:r>
          </a:p>
          <a:p>
            <a:r>
              <a:rPr lang="en-US" dirty="0"/>
              <a:t>Excessive day time somnolence</a:t>
            </a:r>
          </a:p>
          <a:p>
            <a:r>
              <a:rPr lang="en-US" dirty="0"/>
              <a:t>Fatigue</a:t>
            </a:r>
          </a:p>
          <a:p>
            <a:r>
              <a:rPr lang="en-US" dirty="0"/>
              <a:t>Abnormal </a:t>
            </a:r>
            <a:r>
              <a:rPr lang="en-US" dirty="0" err="1"/>
              <a:t>colour</a:t>
            </a:r>
            <a:r>
              <a:rPr lang="en-US" dirty="0"/>
              <a:t> vision/visual perception</a:t>
            </a:r>
          </a:p>
          <a:p>
            <a:r>
              <a:rPr lang="en-US" dirty="0"/>
              <a:t>Erectile dysfunction</a:t>
            </a:r>
          </a:p>
          <a:p>
            <a:r>
              <a:rPr lang="en-US" dirty="0"/>
              <a:t>Pain (often unilateral) Pain often evident on side first affected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945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50AAB-94A7-5443-9AC4-71EB546B4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Psychiatrists Role in managing PD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B75BB-F2DC-4947-B85F-51AF4DC0C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12825"/>
            <a:ext cx="8229600" cy="4525963"/>
          </a:xfrm>
        </p:spPr>
        <p:txBody>
          <a:bodyPr/>
          <a:lstStyle/>
          <a:p>
            <a:r>
              <a:rPr lang="en-US" dirty="0"/>
              <a:t>Managing severe depression, Psychotic symptoms &amp; dementia</a:t>
            </a:r>
          </a:p>
          <a:p>
            <a:endParaRPr lang="en-US" dirty="0"/>
          </a:p>
          <a:p>
            <a:r>
              <a:rPr lang="en-US" dirty="0"/>
              <a:t>Screen for depression, cognitive decline, REM sleep </a:t>
            </a:r>
            <a:r>
              <a:rPr lang="en-US" dirty="0" err="1"/>
              <a:t>behaviour</a:t>
            </a:r>
            <a:r>
              <a:rPr lang="en-US" dirty="0"/>
              <a:t> disorders and psychotic symptoms</a:t>
            </a:r>
          </a:p>
        </p:txBody>
      </p:sp>
    </p:spTree>
    <p:extLst>
      <p:ext uri="{BB962C8B-B14F-4D97-AF65-F5344CB8AC3E}">
        <p14:creationId xmlns:p14="http://schemas.microsoft.com/office/powerpoint/2010/main" val="10563622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exclusion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Unequivocal </a:t>
            </a:r>
            <a:r>
              <a:rPr lang="en-US" b="1" dirty="0"/>
              <a:t>cerebellar signs</a:t>
            </a:r>
          </a:p>
          <a:p>
            <a:pPr lvl="1"/>
            <a:r>
              <a:rPr lang="en-US" dirty="0"/>
              <a:t>Gaze evoked </a:t>
            </a:r>
            <a:r>
              <a:rPr lang="en-US" dirty="0" err="1"/>
              <a:t>nystagmus</a:t>
            </a:r>
            <a:endParaRPr lang="en-US" dirty="0"/>
          </a:p>
          <a:p>
            <a:pPr lvl="1"/>
            <a:r>
              <a:rPr lang="en-US" dirty="0"/>
              <a:t>Square wave jerks</a:t>
            </a:r>
          </a:p>
          <a:p>
            <a:r>
              <a:rPr lang="en-US" b="1" dirty="0"/>
              <a:t>Downward gaze palsy</a:t>
            </a:r>
          </a:p>
          <a:p>
            <a:r>
              <a:rPr lang="en-US" dirty="0" err="1"/>
              <a:t>Behavioural</a:t>
            </a:r>
            <a:r>
              <a:rPr lang="en-US" dirty="0"/>
              <a:t> variant </a:t>
            </a:r>
            <a:r>
              <a:rPr lang="en-US" b="1" dirty="0" err="1"/>
              <a:t>fronto</a:t>
            </a:r>
            <a:r>
              <a:rPr lang="en-US" b="1" dirty="0"/>
              <a:t>-temporal dementia </a:t>
            </a:r>
            <a:r>
              <a:rPr lang="en-US" dirty="0"/>
              <a:t>or primary progressive aphasia within first 5 years</a:t>
            </a:r>
          </a:p>
          <a:p>
            <a:r>
              <a:rPr lang="en-US" dirty="0"/>
              <a:t>Parkinson's restricted to lower limbs more than 3 years</a:t>
            </a:r>
          </a:p>
          <a:p>
            <a:r>
              <a:rPr lang="en-US" dirty="0"/>
              <a:t>Treatment with dopamine receptor blocker and </a:t>
            </a:r>
            <a:r>
              <a:rPr lang="en-US" b="1" dirty="0"/>
              <a:t>drug induced PD</a:t>
            </a:r>
          </a:p>
          <a:p>
            <a:r>
              <a:rPr lang="en-US" dirty="0"/>
              <a:t>Absence of a reasonable response to Levodopa</a:t>
            </a:r>
          </a:p>
          <a:p>
            <a:r>
              <a:rPr lang="en-US" dirty="0"/>
              <a:t>Cortical sensory loss</a:t>
            </a:r>
          </a:p>
          <a:p>
            <a:r>
              <a:rPr lang="en-US" dirty="0"/>
              <a:t>Normal </a:t>
            </a:r>
            <a:r>
              <a:rPr lang="en-US" dirty="0" err="1"/>
              <a:t>DaTscan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166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Flags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Rapid progression of symptoms (Wheel chair bound within 5 years)</a:t>
            </a:r>
          </a:p>
          <a:p>
            <a:r>
              <a:rPr lang="en-US" dirty="0"/>
              <a:t>A complete absence of progression over 5 years</a:t>
            </a:r>
          </a:p>
          <a:p>
            <a:r>
              <a:rPr lang="en-US" dirty="0"/>
              <a:t>Severe bulbar dysfunction within first five years</a:t>
            </a:r>
          </a:p>
          <a:p>
            <a:r>
              <a:rPr lang="en-US" dirty="0"/>
              <a:t>Inspiratory respiratory dysfunction</a:t>
            </a:r>
          </a:p>
          <a:p>
            <a:r>
              <a:rPr lang="en-US" dirty="0"/>
              <a:t>Autonomic dysfunction within first five years</a:t>
            </a:r>
          </a:p>
          <a:p>
            <a:pPr lvl="1"/>
            <a:r>
              <a:rPr lang="en-US" dirty="0"/>
              <a:t>Sphincter dysfunction or orthostatic hypotension</a:t>
            </a:r>
          </a:p>
          <a:p>
            <a:r>
              <a:rPr lang="en-US" dirty="0"/>
              <a:t>Recurrent falls within first three years</a:t>
            </a:r>
          </a:p>
          <a:p>
            <a:r>
              <a:rPr lang="en-US" dirty="0" err="1"/>
              <a:t>Anterocollis</a:t>
            </a:r>
            <a:r>
              <a:rPr lang="en-US" dirty="0"/>
              <a:t> or contractures</a:t>
            </a:r>
          </a:p>
          <a:p>
            <a:r>
              <a:rPr lang="en-US" dirty="0"/>
              <a:t>Absence of non- motor features despite the patient has passed five years of illness [</a:t>
            </a:r>
            <a:r>
              <a:rPr lang="en-US" dirty="0" err="1"/>
              <a:t>Eg</a:t>
            </a:r>
            <a:r>
              <a:rPr lang="en-US" dirty="0"/>
              <a:t> REM </a:t>
            </a:r>
            <a:r>
              <a:rPr lang="en-US" dirty="0" err="1"/>
              <a:t>Behavioural</a:t>
            </a:r>
            <a:r>
              <a:rPr lang="en-US" dirty="0"/>
              <a:t> disorder, autonomic (Constipation &amp; urgency) and neuropsychiatric symptoms and </a:t>
            </a:r>
            <a:r>
              <a:rPr lang="en-US" dirty="0" err="1"/>
              <a:t>hyposmia</a:t>
            </a:r>
            <a:r>
              <a:rPr lang="en-US" dirty="0"/>
              <a:t>]</a:t>
            </a:r>
          </a:p>
          <a:p>
            <a:r>
              <a:rPr lang="en-US" dirty="0"/>
              <a:t>Pyramidal tract symptoms</a:t>
            </a:r>
          </a:p>
          <a:p>
            <a:r>
              <a:rPr lang="en-US" dirty="0"/>
              <a:t>Bilateral symmetric  parkinsonism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9391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Clinically Established PD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Absence of absolute exclusion criteria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 red flags</a:t>
            </a:r>
          </a:p>
          <a:p>
            <a:endParaRPr lang="en-US" dirty="0"/>
          </a:p>
          <a:p>
            <a:r>
              <a:rPr lang="en-US" dirty="0"/>
              <a:t>At least two supportive criteria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Clinically probable PD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Absence of absolute exclusion criteria</a:t>
            </a:r>
          </a:p>
          <a:p>
            <a:endParaRPr lang="en-US" dirty="0"/>
          </a:p>
          <a:p>
            <a:r>
              <a:rPr lang="en-US" dirty="0"/>
              <a:t>Presence of red flags counter balanced by supportive criterion</a:t>
            </a:r>
          </a:p>
        </p:txBody>
      </p:sp>
    </p:spTree>
    <p:extLst>
      <p:ext uri="{BB962C8B-B14F-4D97-AF65-F5344CB8AC3E}">
        <p14:creationId xmlns:p14="http://schemas.microsoft.com/office/powerpoint/2010/main" val="13555469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0"/>
          <a:ext cx="8229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19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/>
              <a:t>Thank You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4000500" y="1902556"/>
            <a:ext cx="1143000" cy="1143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ET</a:t>
            </a:r>
          </a:p>
        </p:txBody>
      </p:sp>
      <p:sp>
        <p:nvSpPr>
          <p:cNvPr id="19" name="Oval 18"/>
          <p:cNvSpPr/>
          <p:nvPr/>
        </p:nvSpPr>
        <p:spPr>
          <a:xfrm>
            <a:off x="3886200" y="4724400"/>
            <a:ext cx="1600200" cy="1371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Dementia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229" y="359755"/>
            <a:ext cx="82296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/>
              <a:t>Parkinsonian</a:t>
            </a:r>
            <a:r>
              <a:rPr lang="en-US" dirty="0"/>
              <a:t> Disorders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827584"/>
              </p:ext>
            </p:extLst>
          </p:nvPr>
        </p:nvGraphicFramePr>
        <p:xfrm>
          <a:off x="476852" y="177561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97260" y="4020234"/>
            <a:ext cx="649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PD</a:t>
            </a:r>
          </a:p>
          <a:p>
            <a:pPr algn="ctr"/>
            <a:r>
              <a:rPr lang="en-US" dirty="0"/>
              <a:t>PIGD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3048000"/>
            <a:ext cx="1175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MSD</a:t>
            </a:r>
          </a:p>
        </p:txBody>
      </p:sp>
      <p:sp>
        <p:nvSpPr>
          <p:cNvPr id="11" name="Oval 10"/>
          <p:cNvSpPr/>
          <p:nvPr/>
        </p:nvSpPr>
        <p:spPr>
          <a:xfrm>
            <a:off x="2438400" y="1905000"/>
            <a:ext cx="1066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Drugs</a:t>
            </a:r>
          </a:p>
        </p:txBody>
      </p:sp>
      <p:sp>
        <p:nvSpPr>
          <p:cNvPr id="12" name="Oval 11"/>
          <p:cNvSpPr/>
          <p:nvPr/>
        </p:nvSpPr>
        <p:spPr>
          <a:xfrm>
            <a:off x="1295400" y="1828800"/>
            <a:ext cx="1066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Metabolic</a:t>
            </a:r>
          </a:p>
        </p:txBody>
      </p:sp>
      <p:sp>
        <p:nvSpPr>
          <p:cNvPr id="13" name="Oval 12"/>
          <p:cNvSpPr/>
          <p:nvPr/>
        </p:nvSpPr>
        <p:spPr>
          <a:xfrm>
            <a:off x="381000" y="2514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Toxics</a:t>
            </a:r>
          </a:p>
        </p:txBody>
      </p:sp>
      <p:sp>
        <p:nvSpPr>
          <p:cNvPr id="14" name="Oval 13"/>
          <p:cNvSpPr/>
          <p:nvPr/>
        </p:nvSpPr>
        <p:spPr>
          <a:xfrm>
            <a:off x="3810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Trauma</a:t>
            </a:r>
          </a:p>
        </p:txBody>
      </p:sp>
      <p:sp>
        <p:nvSpPr>
          <p:cNvPr id="15" name="Oval 14"/>
          <p:cNvSpPr/>
          <p:nvPr/>
        </p:nvSpPr>
        <p:spPr>
          <a:xfrm>
            <a:off x="914400" y="4495800"/>
            <a:ext cx="990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Enchephalitis</a:t>
            </a:r>
            <a:endParaRPr lang="en-US" sz="1200" dirty="0"/>
          </a:p>
        </p:txBody>
      </p:sp>
      <p:sp>
        <p:nvSpPr>
          <p:cNvPr id="16" name="Oval 15"/>
          <p:cNvSpPr/>
          <p:nvPr/>
        </p:nvSpPr>
        <p:spPr>
          <a:xfrm>
            <a:off x="1905000" y="4724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/>
              <a:t>Tumour</a:t>
            </a:r>
            <a:endParaRPr lang="en-US" sz="1100" dirty="0"/>
          </a:p>
        </p:txBody>
      </p:sp>
      <p:sp>
        <p:nvSpPr>
          <p:cNvPr id="17" name="Oval 16"/>
          <p:cNvSpPr/>
          <p:nvPr/>
        </p:nvSpPr>
        <p:spPr>
          <a:xfrm>
            <a:off x="2819400" y="4495800"/>
            <a:ext cx="990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Vascular</a:t>
            </a:r>
          </a:p>
        </p:txBody>
      </p:sp>
      <p:sp>
        <p:nvSpPr>
          <p:cNvPr id="20" name="Oval 19"/>
          <p:cNvSpPr/>
          <p:nvPr/>
        </p:nvSpPr>
        <p:spPr>
          <a:xfrm>
            <a:off x="5715000" y="1905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MSA</a:t>
            </a:r>
          </a:p>
        </p:txBody>
      </p:sp>
      <p:sp>
        <p:nvSpPr>
          <p:cNvPr id="21" name="Oval 20"/>
          <p:cNvSpPr/>
          <p:nvPr/>
        </p:nvSpPr>
        <p:spPr>
          <a:xfrm>
            <a:off x="7765576" y="281712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PSP</a:t>
            </a:r>
          </a:p>
        </p:txBody>
      </p:sp>
      <p:sp>
        <p:nvSpPr>
          <p:cNvPr id="22" name="Oval 21"/>
          <p:cNvSpPr/>
          <p:nvPr/>
        </p:nvSpPr>
        <p:spPr>
          <a:xfrm>
            <a:off x="7620000" y="382592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CBD</a:t>
            </a:r>
          </a:p>
        </p:txBody>
      </p:sp>
      <p:sp>
        <p:nvSpPr>
          <p:cNvPr id="23" name="Oval 22"/>
          <p:cNvSpPr/>
          <p:nvPr/>
        </p:nvSpPr>
        <p:spPr>
          <a:xfrm>
            <a:off x="6996092" y="17145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DLB</a:t>
            </a:r>
          </a:p>
        </p:txBody>
      </p:sp>
      <p:sp>
        <p:nvSpPr>
          <p:cNvPr id="24" name="Oval 23"/>
          <p:cNvSpPr/>
          <p:nvPr/>
        </p:nvSpPr>
        <p:spPr>
          <a:xfrm>
            <a:off x="5410200" y="4343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 - ALS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66C44B7-4BA4-A249-848B-A7252F6B21FB}"/>
              </a:ext>
            </a:extLst>
          </p:cNvPr>
          <p:cNvCxnSpPr/>
          <p:nvPr/>
        </p:nvCxnSpPr>
        <p:spPr>
          <a:xfrm>
            <a:off x="3314700" y="3826724"/>
            <a:ext cx="2667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FA2D0A8-E3C0-B641-B414-E7BC36FC7FE8}"/>
              </a:ext>
            </a:extLst>
          </p:cNvPr>
          <p:cNvSpPr txBox="1"/>
          <p:nvPr/>
        </p:nvSpPr>
        <p:spPr>
          <a:xfrm>
            <a:off x="3975667" y="2819400"/>
            <a:ext cx="1008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PD</a:t>
            </a:r>
          </a:p>
          <a:p>
            <a:pPr algn="ctr"/>
            <a:r>
              <a:rPr lang="en-US" dirty="0"/>
              <a:t>TREMOR</a:t>
            </a:r>
          </a:p>
        </p:txBody>
      </p:sp>
    </p:spTree>
    <p:extLst>
      <p:ext uri="{BB962C8B-B14F-4D97-AF65-F5344CB8AC3E}">
        <p14:creationId xmlns:p14="http://schemas.microsoft.com/office/powerpoint/2010/main" val="200490769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Graphic spid="4" grpId="0">
        <p:bldAsOne/>
      </p:bldGraphic>
      <p:bldGraphic spid="4" grpId="1">
        <p:bldAsOne/>
      </p:bldGraphic>
      <p:bldGraphic spid="4" grpId="2">
        <p:bldAsOne/>
      </p:bldGraphic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 of Parkinson’s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 tremor of a limb</a:t>
            </a:r>
          </a:p>
          <a:p>
            <a:r>
              <a:rPr lang="en-US" dirty="0"/>
              <a:t>Presence of olfactory loss or cardiac sympathetic denervation</a:t>
            </a:r>
          </a:p>
          <a:p>
            <a:r>
              <a:rPr lang="en-US" dirty="0"/>
              <a:t>Dramatic response to dopamine therapy</a:t>
            </a:r>
          </a:p>
          <a:p>
            <a:r>
              <a:rPr lang="en-US" dirty="0"/>
              <a:t>Predictable wearing off or unequivocal on off fluctuations</a:t>
            </a:r>
          </a:p>
          <a:p>
            <a:r>
              <a:rPr lang="en-US" dirty="0"/>
              <a:t>Levodopa induced dyskinesia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FF8DCE-6E6A-094B-A69D-7C3D646CF716}"/>
              </a:ext>
            </a:extLst>
          </p:cNvPr>
          <p:cNvSpPr txBox="1"/>
          <p:nvPr/>
        </p:nvSpPr>
        <p:spPr>
          <a:xfrm>
            <a:off x="457200" y="6135307"/>
            <a:ext cx="5319277" cy="646331"/>
          </a:xfrm>
          <a:prstGeom prst="rect">
            <a:avLst/>
          </a:prstGeom>
          <a:solidFill>
            <a:srgbClr val="F1FFB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Diagnosis is more challenging in elderly – Co-morbidity</a:t>
            </a:r>
          </a:p>
          <a:p>
            <a:r>
              <a:rPr lang="en-US" dirty="0"/>
              <a:t>Polypharmacy in elderly – more drug interactions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DA574A-8857-214F-9BEE-12F338614E29}"/>
              </a:ext>
            </a:extLst>
          </p:cNvPr>
          <p:cNvSpPr txBox="1"/>
          <p:nvPr/>
        </p:nvSpPr>
        <p:spPr>
          <a:xfrm>
            <a:off x="6705600" y="5232400"/>
            <a:ext cx="220980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Two supportive criteria</a:t>
            </a:r>
          </a:p>
          <a:p>
            <a:r>
              <a:rPr lang="en-US" dirty="0"/>
              <a:t>Absence of absolute exclusion criteria and red flags</a:t>
            </a:r>
          </a:p>
        </p:txBody>
      </p:sp>
    </p:spTree>
    <p:extLst>
      <p:ext uri="{BB962C8B-B14F-4D97-AF65-F5344CB8AC3E}">
        <p14:creationId xmlns:p14="http://schemas.microsoft.com/office/powerpoint/2010/main" val="266078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39700"/>
            <a:ext cx="82296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Symptoms and signs of PD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4040188" cy="639762"/>
          </a:xfrm>
        </p:spPr>
        <p:txBody>
          <a:bodyPr/>
          <a:lstStyle/>
          <a:p>
            <a:pPr algn="ctr"/>
            <a:r>
              <a:rPr lang="en-US" dirty="0"/>
              <a:t>Motor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676400"/>
            <a:ext cx="4040188" cy="502919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/>
              <a:t>Tremor, rigidity, bradykinesia, postural instability</a:t>
            </a:r>
          </a:p>
          <a:p>
            <a:endParaRPr lang="en-US" sz="2000" dirty="0"/>
          </a:p>
          <a:p>
            <a:r>
              <a:rPr lang="en-US" sz="2000" dirty="0"/>
              <a:t>Hypomimia, Dysarthria</a:t>
            </a:r>
          </a:p>
          <a:p>
            <a:endParaRPr lang="en-US" sz="2000" dirty="0"/>
          </a:p>
          <a:p>
            <a:r>
              <a:rPr lang="en-US" sz="2000" dirty="0" err="1"/>
              <a:t>Micrographia</a:t>
            </a:r>
            <a:r>
              <a:rPr lang="en-US" sz="2000" dirty="0"/>
              <a:t>, difficulties in ADL</a:t>
            </a:r>
          </a:p>
          <a:p>
            <a:endParaRPr lang="en-US" sz="2000" dirty="0"/>
          </a:p>
          <a:p>
            <a:r>
              <a:rPr lang="en-US" sz="2000" dirty="0"/>
              <a:t>Diminished arm  swinging,  shuffling gait, freezing, festination, difficulty arising from chair, turning in bed</a:t>
            </a:r>
          </a:p>
          <a:p>
            <a:endParaRPr lang="en-US" sz="2000" dirty="0"/>
          </a:p>
          <a:p>
            <a:r>
              <a:rPr lang="en-US" sz="2000" dirty="0" err="1"/>
              <a:t>Glabella</a:t>
            </a:r>
            <a:r>
              <a:rPr lang="en-US" sz="2000" dirty="0"/>
              <a:t> reflex, </a:t>
            </a:r>
            <a:r>
              <a:rPr lang="en-US" sz="2000" dirty="0" err="1"/>
              <a:t>Blepharospasm</a:t>
            </a:r>
            <a:r>
              <a:rPr lang="en-US" sz="2000" dirty="0"/>
              <a:t>, </a:t>
            </a:r>
            <a:r>
              <a:rPr lang="en-US" sz="2000" dirty="0" err="1"/>
              <a:t>dystonia</a:t>
            </a:r>
            <a:r>
              <a:rPr lang="en-US" sz="2000" dirty="0"/>
              <a:t>, skeletal deformities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066800"/>
            <a:ext cx="4041775" cy="639762"/>
          </a:xfrm>
        </p:spPr>
        <p:txBody>
          <a:bodyPr/>
          <a:lstStyle/>
          <a:p>
            <a:pPr algn="ctr"/>
            <a:r>
              <a:rPr lang="en-US" dirty="0"/>
              <a:t>Non motor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5029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1400" dirty="0" err="1"/>
              <a:t>Behavioural</a:t>
            </a:r>
            <a:endParaRPr lang="en-US" sz="1400" dirty="0"/>
          </a:p>
          <a:p>
            <a:pPr lvl="1"/>
            <a:r>
              <a:rPr lang="en-US" sz="1400" dirty="0"/>
              <a:t>Depression, apathy, </a:t>
            </a:r>
            <a:r>
              <a:rPr lang="en-US" sz="1400" dirty="0" err="1"/>
              <a:t>anhedonia</a:t>
            </a:r>
            <a:r>
              <a:rPr lang="en-US" sz="1400" dirty="0"/>
              <a:t>, fatigue, psychosis, hallucinations</a:t>
            </a:r>
          </a:p>
          <a:p>
            <a:r>
              <a:rPr lang="en-US" sz="1400" dirty="0"/>
              <a:t>Cognitive</a:t>
            </a:r>
          </a:p>
          <a:p>
            <a:pPr lvl="1"/>
            <a:r>
              <a:rPr lang="en-US" sz="1400" dirty="0" err="1"/>
              <a:t>Bradyphrenia</a:t>
            </a:r>
            <a:r>
              <a:rPr lang="en-US" sz="1400" dirty="0"/>
              <a:t>, tip of the tongue, dementia </a:t>
            </a:r>
          </a:p>
          <a:p>
            <a:r>
              <a:rPr lang="en-US" sz="1400" dirty="0"/>
              <a:t>Sensory</a:t>
            </a:r>
          </a:p>
          <a:p>
            <a:pPr lvl="1"/>
            <a:r>
              <a:rPr lang="en-US" sz="1400" dirty="0"/>
              <a:t>Anosmia, </a:t>
            </a:r>
            <a:r>
              <a:rPr lang="en-US" sz="1400" dirty="0" err="1"/>
              <a:t>ageusia</a:t>
            </a:r>
            <a:r>
              <a:rPr lang="en-US" sz="1400" dirty="0"/>
              <a:t> (Loss of taste), impaired </a:t>
            </a:r>
            <a:r>
              <a:rPr lang="en-US" sz="1400" dirty="0" err="1"/>
              <a:t>colour</a:t>
            </a:r>
            <a:r>
              <a:rPr lang="en-US" sz="1400" dirty="0"/>
              <a:t> sensitivity, paresthesia, pain</a:t>
            </a:r>
          </a:p>
          <a:p>
            <a:r>
              <a:rPr lang="en-US" sz="1400" dirty="0" err="1"/>
              <a:t>Gstro</a:t>
            </a:r>
            <a:r>
              <a:rPr lang="en-US" sz="1400" dirty="0"/>
              <a:t> intestinal</a:t>
            </a:r>
          </a:p>
          <a:p>
            <a:pPr lvl="1"/>
            <a:r>
              <a:rPr lang="en-US" sz="1400" dirty="0"/>
              <a:t>Nausea, drooling, dysphagia, constipation</a:t>
            </a:r>
          </a:p>
          <a:p>
            <a:r>
              <a:rPr lang="en-US" sz="1400" dirty="0"/>
              <a:t>Dysautonomia</a:t>
            </a:r>
          </a:p>
          <a:p>
            <a:pPr lvl="1"/>
            <a:r>
              <a:rPr lang="en-US" sz="1400" dirty="0"/>
              <a:t>Orthostatic hypotension,,  urinary and sexual dysfunction, abnormal sweating, seborrhea</a:t>
            </a:r>
          </a:p>
          <a:p>
            <a:r>
              <a:rPr lang="en-US" sz="1400" dirty="0"/>
              <a:t>Sleep disorders</a:t>
            </a:r>
          </a:p>
          <a:p>
            <a:pPr lvl="1"/>
            <a:r>
              <a:rPr lang="en-US" sz="1400" dirty="0"/>
              <a:t>Insomnia, Excessive Day time Sleepiness, nocturnal akinesia, Restless leg syndrome, Periodic limb movements of sleep, REM </a:t>
            </a:r>
            <a:r>
              <a:rPr lang="en-US" sz="1400" dirty="0" err="1"/>
              <a:t>behavioural</a:t>
            </a:r>
            <a:r>
              <a:rPr lang="en-US" sz="1400" dirty="0"/>
              <a:t> disorder</a:t>
            </a:r>
          </a:p>
        </p:txBody>
      </p:sp>
    </p:spTree>
    <p:extLst>
      <p:ext uri="{BB962C8B-B14F-4D97-AF65-F5344CB8AC3E}">
        <p14:creationId xmlns:p14="http://schemas.microsoft.com/office/powerpoint/2010/main" val="206102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6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DBF85E-D908-D44F-823D-CCE6AABAFE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3126841"/>
              </p:ext>
            </p:extLst>
          </p:nvPr>
        </p:nvGraphicFramePr>
        <p:xfrm>
          <a:off x="2315561" y="1397000"/>
          <a:ext cx="76962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78C215F-453B-CE4E-83C8-1A74C99EC5B3}"/>
              </a:ext>
            </a:extLst>
          </p:cNvPr>
          <p:cNvSpPr txBox="1"/>
          <p:nvPr/>
        </p:nvSpPr>
        <p:spPr>
          <a:xfrm>
            <a:off x="336749" y="437931"/>
            <a:ext cx="4275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Multidisciplinary care clinics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6BFF254-94EA-1A4C-B5EC-6ED68543D29B}"/>
              </a:ext>
            </a:extLst>
          </p:cNvPr>
          <p:cNvGraphicFramePr/>
          <p:nvPr>
            <p:extLst/>
          </p:nvPr>
        </p:nvGraphicFramePr>
        <p:xfrm>
          <a:off x="5020661" y="437930"/>
          <a:ext cx="11430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B80685-E1E1-8247-84DC-A0D9641DC695}"/>
              </a:ext>
            </a:extLst>
          </p:cNvPr>
          <p:cNvSpPr txBox="1"/>
          <p:nvPr/>
        </p:nvSpPr>
        <p:spPr>
          <a:xfrm>
            <a:off x="6629400" y="437931"/>
            <a:ext cx="15294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With net work</a:t>
            </a:r>
          </a:p>
          <a:p>
            <a:r>
              <a:rPr lang="en-US" dirty="0"/>
              <a:t>Protocols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35B37D-2287-8144-AEB5-FBFC0B022748}"/>
              </a:ext>
            </a:extLst>
          </p:cNvPr>
          <p:cNvSpPr/>
          <p:nvPr/>
        </p:nvSpPr>
        <p:spPr>
          <a:xfrm>
            <a:off x="40728" y="1542177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 pronged, Individualized, prolonged care given by a  multidisciplinary Team at a multidisciplinary clinic with a common data base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/>
              <a:t>Other facilities</a:t>
            </a:r>
          </a:p>
          <a:p>
            <a:endParaRPr lang="en-US" b="1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Availability of a PD Nurse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Day Hospital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Rehabilitation and long term care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Focus on modifiable factors </a:t>
            </a:r>
          </a:p>
          <a:p>
            <a:r>
              <a:rPr lang="en-US" dirty="0"/>
              <a:t>with a realistic achievable goals</a:t>
            </a:r>
          </a:p>
        </p:txBody>
      </p:sp>
    </p:spTree>
    <p:extLst>
      <p:ext uri="{BB962C8B-B14F-4D97-AF65-F5344CB8AC3E}">
        <p14:creationId xmlns:p14="http://schemas.microsoft.com/office/powerpoint/2010/main" val="2377471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350E8-1802-9645-BB96-488AD5E9D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EC998-A8EF-2C44-91B3-0E72F9A6C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Unified Parkinson’s Disease Rating Scale (UPDRS) </a:t>
            </a:r>
          </a:p>
          <a:p>
            <a:r>
              <a:rPr lang="en-US" dirty="0"/>
              <a:t>PD NMS Quest (Non motor symptoms)</a:t>
            </a:r>
          </a:p>
          <a:p>
            <a:r>
              <a:rPr lang="en-US" dirty="0"/>
              <a:t>Depression – Geriatric Depression scale (GDS15)</a:t>
            </a:r>
          </a:p>
          <a:p>
            <a:r>
              <a:rPr lang="en-US" dirty="0"/>
              <a:t>Mini mental state examination (Cognitive assessment)</a:t>
            </a:r>
          </a:p>
          <a:p>
            <a:r>
              <a:rPr lang="en-US" dirty="0"/>
              <a:t>PDQ39 for QoL</a:t>
            </a:r>
          </a:p>
        </p:txBody>
      </p:sp>
    </p:spTree>
    <p:extLst>
      <p:ext uri="{BB962C8B-B14F-4D97-AF65-F5344CB8AC3E}">
        <p14:creationId xmlns:p14="http://schemas.microsoft.com/office/powerpoint/2010/main" val="4244565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2676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2164</TotalTime>
  <Words>2753</Words>
  <Application>Microsoft Macintosh PowerPoint</Application>
  <PresentationFormat>On-screen Show (4:3)</PresentationFormat>
  <Paragraphs>521</Paragraphs>
  <Slides>46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Courier New</vt:lpstr>
      <vt:lpstr>Office Theme</vt:lpstr>
      <vt:lpstr>Rehabilitation of Parkinson’s Disease</vt:lpstr>
      <vt:lpstr>PowerPoint Presentation</vt:lpstr>
      <vt:lpstr>Progression of PD</vt:lpstr>
      <vt:lpstr>Parkinsonism Syndrome</vt:lpstr>
      <vt:lpstr>Parkinsonian Disorders</vt:lpstr>
      <vt:lpstr>Diagnosis of Parkinson’s Disease</vt:lpstr>
      <vt:lpstr>Symptoms and signs of PD</vt:lpstr>
      <vt:lpstr>PowerPoint Presentation</vt:lpstr>
      <vt:lpstr>Assessment tools</vt:lpstr>
      <vt:lpstr>Staging the disease</vt:lpstr>
      <vt:lpstr>Concepts</vt:lpstr>
      <vt:lpstr>PowerPoint Presentation</vt:lpstr>
      <vt:lpstr>PowerPoint Presentation</vt:lpstr>
      <vt:lpstr>Impulse Control Disorders</vt:lpstr>
      <vt:lpstr>PowerPoint Presentation</vt:lpstr>
      <vt:lpstr>PowerPoint Presentation</vt:lpstr>
      <vt:lpstr>Sleep disturbances</vt:lpstr>
      <vt:lpstr>PowerPoint Presentation</vt:lpstr>
      <vt:lpstr>Physiotherapist’s                    Role</vt:lpstr>
      <vt:lpstr>Types of physiotherapy</vt:lpstr>
      <vt:lpstr>PowerPoint Presentation</vt:lpstr>
      <vt:lpstr>Role of Occupational Therapists</vt:lpstr>
      <vt:lpstr>Occupational Therapy</vt:lpstr>
      <vt:lpstr>PowerPoint Presentation</vt:lpstr>
      <vt:lpstr>Speech and              Language Therapy  -Removes barriers in participation- </vt:lpstr>
      <vt:lpstr>PowerPoint Presentation</vt:lpstr>
      <vt:lpstr>Nurses                Role</vt:lpstr>
      <vt:lpstr>Nurse</vt:lpstr>
      <vt:lpstr>PowerPoint Presentation</vt:lpstr>
      <vt:lpstr>Contributors for Falls</vt:lpstr>
      <vt:lpstr>Other important areas</vt:lpstr>
      <vt:lpstr>Thank you</vt:lpstr>
      <vt:lpstr>PowerPoint Presentation</vt:lpstr>
      <vt:lpstr>PowerPoint Presentation</vt:lpstr>
      <vt:lpstr>Gastro intestinal</vt:lpstr>
      <vt:lpstr>Sleep disturbances</vt:lpstr>
      <vt:lpstr>Autonomic</vt:lpstr>
      <vt:lpstr>DOPA dysregulation syndrome</vt:lpstr>
      <vt:lpstr>Misscellaneous</vt:lpstr>
      <vt:lpstr>Pre-motor Non Motor Symptoms</vt:lpstr>
      <vt:lpstr>Psychiatrists Role in managing PD</vt:lpstr>
      <vt:lpstr>Absolute exclusion criteria</vt:lpstr>
      <vt:lpstr>Red Flags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Rehabilitation of Parkinson’s Disease</dc:title>
  <dc:creator>Mahipala Mudalige Pravi Lakshan Gunaratne</dc:creator>
  <cp:lastModifiedBy>Mahipala Mudalige Pravi Lakshan Gunaratne</cp:lastModifiedBy>
  <cp:revision>31</cp:revision>
  <dcterms:created xsi:type="dcterms:W3CDTF">2019-03-23T17:43:21Z</dcterms:created>
  <dcterms:modified xsi:type="dcterms:W3CDTF">2019-03-25T05:47:58Z</dcterms:modified>
</cp:coreProperties>
</file>